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361719-B315-4188-8F95-D6CAC6AB20EA}" v="370" dt="2026-04-13T16:03:30.0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a Solomon" userId="29161881-c2d9-4a3c-aa6b-da9959b1da38" providerId="ADAL" clId="{198F4064-ACA3-4B64-8E19-64569F04FAFA}"/>
    <pc:docChg chg="custSel mod modSld modMainMaster">
      <pc:chgData name="Dara Solomon" userId="29161881-c2d9-4a3c-aa6b-da9959b1da38" providerId="ADAL" clId="{198F4064-ACA3-4B64-8E19-64569F04FAFA}" dt="2026-04-13T16:03:30.053" v="1153"/>
      <pc:docMkLst>
        <pc:docMk/>
      </pc:docMkLst>
      <pc:sldChg chg="modSp mod">
        <pc:chgData name="Dara Solomon" userId="29161881-c2d9-4a3c-aa6b-da9959b1da38" providerId="ADAL" clId="{198F4064-ACA3-4B64-8E19-64569F04FAFA}" dt="2026-04-13T16:03:30.053" v="1153"/>
        <pc:sldMkLst>
          <pc:docMk/>
          <pc:sldMk cId="1084749374" sldId="273"/>
        </pc:sldMkLst>
        <pc:spChg chg="mod">
          <ac:chgData name="Dara Solomon" userId="29161881-c2d9-4a3c-aa6b-da9959b1da38" providerId="ADAL" clId="{198F4064-ACA3-4B64-8E19-64569F04FAFA}" dt="2026-04-13T16:03:29.305" v="841"/>
          <ac:spMkLst>
            <pc:docMk/>
            <pc:sldMk cId="1084749374" sldId="273"/>
            <ac:spMk id="2" creationId="{0751690E-95C7-352E-C8C6-3B7BBFFEC791}"/>
          </ac:spMkLst>
        </pc:spChg>
        <pc:spChg chg="mod">
          <ac:chgData name="Dara Solomon" userId="29161881-c2d9-4a3c-aa6b-da9959b1da38" providerId="ADAL" clId="{198F4064-ACA3-4B64-8E19-64569F04FAFA}" dt="2026-04-13T16:03:29.308" v="845"/>
          <ac:spMkLst>
            <pc:docMk/>
            <pc:sldMk cId="1084749374" sldId="273"/>
            <ac:spMk id="3" creationId="{BA178CD2-7298-9439-9DCF-1F3B8AE262EE}"/>
          </ac:spMkLst>
        </pc:spChg>
        <pc:spChg chg="mod">
          <ac:chgData name="Dara Solomon" userId="29161881-c2d9-4a3c-aa6b-da9959b1da38" providerId="ADAL" clId="{198F4064-ACA3-4B64-8E19-64569F04FAFA}" dt="2026-04-13T16:03:29.310" v="846"/>
          <ac:spMkLst>
            <pc:docMk/>
            <pc:sldMk cId="1084749374" sldId="273"/>
            <ac:spMk id="4" creationId="{975D7C37-6299-0371-8B9B-51E5D93A6E61}"/>
          </ac:spMkLst>
        </pc:spChg>
        <pc:spChg chg="mod">
          <ac:chgData name="Dara Solomon" userId="29161881-c2d9-4a3c-aa6b-da9959b1da38" providerId="ADAL" clId="{198F4064-ACA3-4B64-8E19-64569F04FAFA}" dt="2026-04-13T16:03:29.315" v="850" actId="207"/>
          <ac:spMkLst>
            <pc:docMk/>
            <pc:sldMk cId="1084749374" sldId="273"/>
            <ac:spMk id="5" creationId="{A73C937F-5BAA-3681-821A-59AC4CBBFAB9}"/>
          </ac:spMkLst>
        </pc:spChg>
        <pc:spChg chg="mod">
          <ac:chgData name="Dara Solomon" userId="29161881-c2d9-4a3c-aa6b-da9959b1da38" providerId="ADAL" clId="{198F4064-ACA3-4B64-8E19-64569F04FAFA}" dt="2026-04-13T16:03:29.317" v="852"/>
          <ac:spMkLst>
            <pc:docMk/>
            <pc:sldMk cId="1084749374" sldId="273"/>
            <ac:spMk id="6" creationId="{CFE67C76-0D9B-50E6-A6BE-B820B1732DB8}"/>
          </ac:spMkLst>
        </pc:spChg>
        <pc:spChg chg="mod">
          <ac:chgData name="Dara Solomon" userId="29161881-c2d9-4a3c-aa6b-da9959b1da38" providerId="ADAL" clId="{198F4064-ACA3-4B64-8E19-64569F04FAFA}" dt="2026-04-13T16:03:29.320" v="854"/>
          <ac:spMkLst>
            <pc:docMk/>
            <pc:sldMk cId="1084749374" sldId="273"/>
            <ac:spMk id="7" creationId="{D19E029C-A696-9558-806A-26C33E0B81DC}"/>
          </ac:spMkLst>
        </pc:spChg>
        <pc:spChg chg="mod">
          <ac:chgData name="Dara Solomon" userId="29161881-c2d9-4a3c-aa6b-da9959b1da38" providerId="ADAL" clId="{198F4064-ACA3-4B64-8E19-64569F04FAFA}" dt="2026-04-13T16:03:29.323" v="858"/>
          <ac:spMkLst>
            <pc:docMk/>
            <pc:sldMk cId="1084749374" sldId="273"/>
            <ac:spMk id="8" creationId="{A7740F43-9400-D779-7112-722063F8E624}"/>
          </ac:spMkLst>
        </pc:spChg>
        <pc:spChg chg="mod">
          <ac:chgData name="Dara Solomon" userId="29161881-c2d9-4a3c-aa6b-da9959b1da38" providerId="ADAL" clId="{198F4064-ACA3-4B64-8E19-64569F04FAFA}" dt="2026-04-13T16:03:29.327" v="862"/>
          <ac:spMkLst>
            <pc:docMk/>
            <pc:sldMk cId="1084749374" sldId="273"/>
            <ac:spMk id="10" creationId="{861B8489-7AAD-4517-E585-F4C270B388BD}"/>
          </ac:spMkLst>
        </pc:spChg>
        <pc:spChg chg="mod">
          <ac:chgData name="Dara Solomon" userId="29161881-c2d9-4a3c-aa6b-da9959b1da38" providerId="ADAL" clId="{198F4064-ACA3-4B64-8E19-64569F04FAFA}" dt="2026-04-13T16:03:29.332" v="866"/>
          <ac:spMkLst>
            <pc:docMk/>
            <pc:sldMk cId="1084749374" sldId="273"/>
            <ac:spMk id="12" creationId="{DD20A209-3250-F1E1-B6B1-D3CCB507F9C8}"/>
          </ac:spMkLst>
        </pc:spChg>
        <pc:spChg chg="mod">
          <ac:chgData name="Dara Solomon" userId="29161881-c2d9-4a3c-aa6b-da9959b1da38" providerId="ADAL" clId="{198F4064-ACA3-4B64-8E19-64569F04FAFA}" dt="2026-04-13T16:03:29.336" v="870"/>
          <ac:spMkLst>
            <pc:docMk/>
            <pc:sldMk cId="1084749374" sldId="273"/>
            <ac:spMk id="14" creationId="{89ED6093-CA3E-224B-1228-711DB03D871B}"/>
          </ac:spMkLst>
        </pc:spChg>
        <pc:spChg chg="mod">
          <ac:chgData name="Dara Solomon" userId="29161881-c2d9-4a3c-aa6b-da9959b1da38" providerId="ADAL" clId="{198F4064-ACA3-4B64-8E19-64569F04FAFA}" dt="2026-04-13T16:03:29.340" v="874"/>
          <ac:spMkLst>
            <pc:docMk/>
            <pc:sldMk cId="1084749374" sldId="273"/>
            <ac:spMk id="16" creationId="{C2DB6301-FC73-4D17-F6E1-1506DC0600AA}"/>
          </ac:spMkLst>
        </pc:spChg>
        <pc:spChg chg="mod">
          <ac:chgData name="Dara Solomon" userId="29161881-c2d9-4a3c-aa6b-da9959b1da38" providerId="ADAL" clId="{198F4064-ACA3-4B64-8E19-64569F04FAFA}" dt="2026-04-13T16:03:29.344" v="878"/>
          <ac:spMkLst>
            <pc:docMk/>
            <pc:sldMk cId="1084749374" sldId="273"/>
            <ac:spMk id="18" creationId="{00A44D10-2D16-2D01-F427-0388CFE95CB8}"/>
          </ac:spMkLst>
        </pc:spChg>
        <pc:spChg chg="mod">
          <ac:chgData name="Dara Solomon" userId="29161881-c2d9-4a3c-aa6b-da9959b1da38" providerId="ADAL" clId="{198F4064-ACA3-4B64-8E19-64569F04FAFA}" dt="2026-04-13T16:03:29.349" v="882"/>
          <ac:spMkLst>
            <pc:docMk/>
            <pc:sldMk cId="1084749374" sldId="273"/>
            <ac:spMk id="20" creationId="{12AD262E-5B86-5692-7E68-590D8B2EFE64}"/>
          </ac:spMkLst>
        </pc:spChg>
        <pc:spChg chg="mod">
          <ac:chgData name="Dara Solomon" userId="29161881-c2d9-4a3c-aa6b-da9959b1da38" providerId="ADAL" clId="{198F4064-ACA3-4B64-8E19-64569F04FAFA}" dt="2026-04-13T16:03:29.353" v="886"/>
          <ac:spMkLst>
            <pc:docMk/>
            <pc:sldMk cId="1084749374" sldId="273"/>
            <ac:spMk id="23" creationId="{6F85F4C4-5CE5-F3BC-062A-E0BFCDB5955B}"/>
          </ac:spMkLst>
        </pc:spChg>
        <pc:spChg chg="mod ord">
          <ac:chgData name="Dara Solomon" userId="29161881-c2d9-4a3c-aa6b-da9959b1da38" providerId="ADAL" clId="{198F4064-ACA3-4B64-8E19-64569F04FAFA}" dt="2026-04-13T16:03:30.052" v="1151"/>
          <ac:spMkLst>
            <pc:docMk/>
            <pc:sldMk cId="1084749374" sldId="273"/>
            <ac:spMk id="24" creationId="{87C15645-04FD-989C-40D8-9ED7753707D1}"/>
          </ac:spMkLst>
        </pc:spChg>
        <pc:spChg chg="mod">
          <ac:chgData name="Dara Solomon" userId="29161881-c2d9-4a3c-aa6b-da9959b1da38" providerId="ADAL" clId="{198F4064-ACA3-4B64-8E19-64569F04FAFA}" dt="2026-04-13T16:03:29.611" v="1129"/>
          <ac:spMkLst>
            <pc:docMk/>
            <pc:sldMk cId="1084749374" sldId="273"/>
            <ac:spMk id="26" creationId="{7A0A3E10-8B5E-70A7-DB93-72BBB329824A}"/>
          </ac:spMkLst>
        </pc:spChg>
        <pc:spChg chg="mod">
          <ac:chgData name="Dara Solomon" userId="29161881-c2d9-4a3c-aa6b-da9959b1da38" providerId="ADAL" clId="{198F4064-ACA3-4B64-8E19-64569F04FAFA}" dt="2026-04-13T16:03:29.615" v="1133"/>
          <ac:spMkLst>
            <pc:docMk/>
            <pc:sldMk cId="1084749374" sldId="273"/>
            <ac:spMk id="27" creationId="{C3488AE0-82D4-A696-8E50-CC1496E116CD}"/>
          </ac:spMkLst>
        </pc:spChg>
        <pc:spChg chg="mod">
          <ac:chgData name="Dara Solomon" userId="29161881-c2d9-4a3c-aa6b-da9959b1da38" providerId="ADAL" clId="{198F4064-ACA3-4B64-8E19-64569F04FAFA}" dt="2026-04-13T16:03:29.618" v="1137"/>
          <ac:spMkLst>
            <pc:docMk/>
            <pc:sldMk cId="1084749374" sldId="273"/>
            <ac:spMk id="28" creationId="{64E977A2-2F0C-A0FD-738C-0CCDEE9BBA1C}"/>
          </ac:spMkLst>
        </pc:spChg>
        <pc:spChg chg="mod">
          <ac:chgData name="Dara Solomon" userId="29161881-c2d9-4a3c-aa6b-da9959b1da38" providerId="ADAL" clId="{198F4064-ACA3-4B64-8E19-64569F04FAFA}" dt="2026-04-13T16:03:29.441" v="970"/>
          <ac:spMkLst>
            <pc:docMk/>
            <pc:sldMk cId="1084749374" sldId="273"/>
            <ac:spMk id="64" creationId="{ACC3B5D5-5E3D-E656-2B49-46FABD8DB951}"/>
          </ac:spMkLst>
        </pc:spChg>
        <pc:spChg chg="mod">
          <ac:chgData name="Dara Solomon" userId="29161881-c2d9-4a3c-aa6b-da9959b1da38" providerId="ADAL" clId="{198F4064-ACA3-4B64-8E19-64569F04FAFA}" dt="2026-04-13T16:03:29.446" v="974"/>
          <ac:spMkLst>
            <pc:docMk/>
            <pc:sldMk cId="1084749374" sldId="273"/>
            <ac:spMk id="65" creationId="{2E349771-27B1-3879-C4C7-EE6AC8D43F5C}"/>
          </ac:spMkLst>
        </pc:spChg>
        <pc:spChg chg="mod">
          <ac:chgData name="Dara Solomon" userId="29161881-c2d9-4a3c-aa6b-da9959b1da38" providerId="ADAL" clId="{198F4064-ACA3-4B64-8E19-64569F04FAFA}" dt="2026-04-13T16:03:29.451" v="978"/>
          <ac:spMkLst>
            <pc:docMk/>
            <pc:sldMk cId="1084749374" sldId="273"/>
            <ac:spMk id="69" creationId="{ADDFCC28-786A-C378-CA2A-C783B94F2325}"/>
          </ac:spMkLst>
        </pc:spChg>
        <pc:spChg chg="mod">
          <ac:chgData name="Dara Solomon" userId="29161881-c2d9-4a3c-aa6b-da9959b1da38" providerId="ADAL" clId="{198F4064-ACA3-4B64-8E19-64569F04FAFA}" dt="2026-04-13T16:03:29.363" v="894"/>
          <ac:spMkLst>
            <pc:docMk/>
            <pc:sldMk cId="1084749374" sldId="273"/>
            <ac:spMk id="81" creationId="{6471F37D-C5F2-4BB7-22FF-457F37D27667}"/>
          </ac:spMkLst>
        </pc:spChg>
        <pc:spChg chg="mod">
          <ac:chgData name="Dara Solomon" userId="29161881-c2d9-4a3c-aa6b-da9959b1da38" providerId="ADAL" clId="{198F4064-ACA3-4B64-8E19-64569F04FAFA}" dt="2026-04-13T16:03:29.381" v="910"/>
          <ac:spMkLst>
            <pc:docMk/>
            <pc:sldMk cId="1084749374" sldId="273"/>
            <ac:spMk id="102" creationId="{6D27A163-B8D7-635F-1488-1084CCF98FE1}"/>
          </ac:spMkLst>
        </pc:spChg>
        <pc:spChg chg="mod">
          <ac:chgData name="Dara Solomon" userId="29161881-c2d9-4a3c-aa6b-da9959b1da38" providerId="ADAL" clId="{198F4064-ACA3-4B64-8E19-64569F04FAFA}" dt="2026-04-13T16:03:29.384" v="914"/>
          <ac:spMkLst>
            <pc:docMk/>
            <pc:sldMk cId="1084749374" sldId="273"/>
            <ac:spMk id="103" creationId="{A317A4CC-11D5-FB76-0AEF-C06146279DA0}"/>
          </ac:spMkLst>
        </pc:spChg>
        <pc:spChg chg="mod">
          <ac:chgData name="Dara Solomon" userId="29161881-c2d9-4a3c-aa6b-da9959b1da38" providerId="ADAL" clId="{198F4064-ACA3-4B64-8E19-64569F04FAFA}" dt="2026-04-13T16:03:29.387" v="918"/>
          <ac:spMkLst>
            <pc:docMk/>
            <pc:sldMk cId="1084749374" sldId="273"/>
            <ac:spMk id="104" creationId="{9B9A49E5-368C-212B-D502-01D3FE3615A7}"/>
          </ac:spMkLst>
        </pc:spChg>
        <pc:spChg chg="mod">
          <ac:chgData name="Dara Solomon" userId="29161881-c2d9-4a3c-aa6b-da9959b1da38" providerId="ADAL" clId="{198F4064-ACA3-4B64-8E19-64569F04FAFA}" dt="2026-04-13T16:03:29.479" v="1006"/>
          <ac:spMkLst>
            <pc:docMk/>
            <pc:sldMk cId="1084749374" sldId="273"/>
            <ac:spMk id="120" creationId="{72603BE3-EC6E-F559-DEB8-3D584EB4E2BA}"/>
          </ac:spMkLst>
        </pc:spChg>
        <pc:spChg chg="mod">
          <ac:chgData name="Dara Solomon" userId="29161881-c2d9-4a3c-aa6b-da9959b1da38" providerId="ADAL" clId="{198F4064-ACA3-4B64-8E19-64569F04FAFA}" dt="2026-04-13T16:03:29.482" v="1010"/>
          <ac:spMkLst>
            <pc:docMk/>
            <pc:sldMk cId="1084749374" sldId="273"/>
            <ac:spMk id="121" creationId="{A4746CB2-FD8A-27AD-CD53-4F0AD385DDA6}"/>
          </ac:spMkLst>
        </pc:spChg>
        <pc:spChg chg="mod">
          <ac:chgData name="Dara Solomon" userId="29161881-c2d9-4a3c-aa6b-da9959b1da38" providerId="ADAL" clId="{198F4064-ACA3-4B64-8E19-64569F04FAFA}" dt="2026-04-13T16:03:29.485" v="1014"/>
          <ac:spMkLst>
            <pc:docMk/>
            <pc:sldMk cId="1084749374" sldId="273"/>
            <ac:spMk id="122" creationId="{9F65DAA0-2E54-95A5-B7E3-A07D23A71E49}"/>
          </ac:spMkLst>
        </pc:spChg>
        <pc:spChg chg="mod">
          <ac:chgData name="Dara Solomon" userId="29161881-c2d9-4a3c-aa6b-da9959b1da38" providerId="ADAL" clId="{198F4064-ACA3-4B64-8E19-64569F04FAFA}" dt="2026-04-13T16:03:29.492" v="1018"/>
          <ac:spMkLst>
            <pc:docMk/>
            <pc:sldMk cId="1084749374" sldId="273"/>
            <ac:spMk id="126" creationId="{48BA913A-2286-FAF3-6EE1-5F2B5B52CB09}"/>
          </ac:spMkLst>
        </pc:spChg>
        <pc:spChg chg="mod">
          <ac:chgData name="Dara Solomon" userId="29161881-c2d9-4a3c-aa6b-da9959b1da38" providerId="ADAL" clId="{198F4064-ACA3-4B64-8E19-64569F04FAFA}" dt="2026-04-13T16:03:29.497" v="1022"/>
          <ac:spMkLst>
            <pc:docMk/>
            <pc:sldMk cId="1084749374" sldId="273"/>
            <ac:spMk id="127" creationId="{6EB198DE-E508-AEBB-953D-43B50C5596BA}"/>
          </ac:spMkLst>
        </pc:spChg>
        <pc:spChg chg="mod">
          <ac:chgData name="Dara Solomon" userId="29161881-c2d9-4a3c-aa6b-da9959b1da38" providerId="ADAL" clId="{198F4064-ACA3-4B64-8E19-64569F04FAFA}" dt="2026-04-13T16:03:29.499" v="1026"/>
          <ac:spMkLst>
            <pc:docMk/>
            <pc:sldMk cId="1084749374" sldId="273"/>
            <ac:spMk id="128" creationId="{AF66C054-B80F-751D-BDA7-8D0AE2A6425E}"/>
          </ac:spMkLst>
        </pc:spChg>
        <pc:spChg chg="mod">
          <ac:chgData name="Dara Solomon" userId="29161881-c2d9-4a3c-aa6b-da9959b1da38" providerId="ADAL" clId="{198F4064-ACA3-4B64-8E19-64569F04FAFA}" dt="2026-04-13T16:03:29.533" v="1057"/>
          <ac:spMkLst>
            <pc:docMk/>
            <pc:sldMk cId="1084749374" sldId="273"/>
            <ac:spMk id="129" creationId="{CE845062-8947-6875-52C5-BE31FDD7CB17}"/>
          </ac:spMkLst>
        </pc:spChg>
        <pc:spChg chg="mod">
          <ac:chgData name="Dara Solomon" userId="29161881-c2d9-4a3c-aa6b-da9959b1da38" providerId="ADAL" clId="{198F4064-ACA3-4B64-8E19-64569F04FAFA}" dt="2026-04-13T16:03:29.537" v="1061"/>
          <ac:spMkLst>
            <pc:docMk/>
            <pc:sldMk cId="1084749374" sldId="273"/>
            <ac:spMk id="130" creationId="{90133378-128B-C21E-3BA2-7A43B266E00F}"/>
          </ac:spMkLst>
        </pc:spChg>
        <pc:spChg chg="mod">
          <ac:chgData name="Dara Solomon" userId="29161881-c2d9-4a3c-aa6b-da9959b1da38" providerId="ADAL" clId="{198F4064-ACA3-4B64-8E19-64569F04FAFA}" dt="2026-04-13T16:03:29.539" v="1065"/>
          <ac:spMkLst>
            <pc:docMk/>
            <pc:sldMk cId="1084749374" sldId="273"/>
            <ac:spMk id="131" creationId="{614E593A-6F9E-A034-A955-CF9211DBFE92}"/>
          </ac:spMkLst>
        </pc:spChg>
        <pc:spChg chg="mod">
          <ac:chgData name="Dara Solomon" userId="29161881-c2d9-4a3c-aa6b-da9959b1da38" providerId="ADAL" clId="{198F4064-ACA3-4B64-8E19-64569F04FAFA}" dt="2026-04-13T16:03:29.548" v="1069"/>
          <ac:spMkLst>
            <pc:docMk/>
            <pc:sldMk cId="1084749374" sldId="273"/>
            <ac:spMk id="135" creationId="{747D4192-2215-F9DF-39C7-1BC7EBAB18C6}"/>
          </ac:spMkLst>
        </pc:spChg>
        <pc:spChg chg="mod">
          <ac:chgData name="Dara Solomon" userId="29161881-c2d9-4a3c-aa6b-da9959b1da38" providerId="ADAL" clId="{198F4064-ACA3-4B64-8E19-64569F04FAFA}" dt="2026-04-13T16:03:29.551" v="1073"/>
          <ac:spMkLst>
            <pc:docMk/>
            <pc:sldMk cId="1084749374" sldId="273"/>
            <ac:spMk id="136" creationId="{C9CA7572-9DBD-96B5-3C0C-FA28433EECA4}"/>
          </ac:spMkLst>
        </pc:spChg>
        <pc:spChg chg="mod">
          <ac:chgData name="Dara Solomon" userId="29161881-c2d9-4a3c-aa6b-da9959b1da38" providerId="ADAL" clId="{198F4064-ACA3-4B64-8E19-64569F04FAFA}" dt="2026-04-13T16:03:29.554" v="1077"/>
          <ac:spMkLst>
            <pc:docMk/>
            <pc:sldMk cId="1084749374" sldId="273"/>
            <ac:spMk id="137" creationId="{A4B33A43-C17A-FBA6-D9EB-7781FF2C0AE9}"/>
          </ac:spMkLst>
        </pc:spChg>
        <pc:spChg chg="mod">
          <ac:chgData name="Dara Solomon" userId="29161881-c2d9-4a3c-aa6b-da9959b1da38" providerId="ADAL" clId="{198F4064-ACA3-4B64-8E19-64569F04FAFA}" dt="2026-04-13T16:03:29.406" v="934"/>
          <ac:spMkLst>
            <pc:docMk/>
            <pc:sldMk cId="1084749374" sldId="273"/>
            <ac:spMk id="174" creationId="{7C69D039-8F3E-CCA0-1B7A-52B8FAC5318F}"/>
          </ac:spMkLst>
        </pc:spChg>
        <pc:spChg chg="mod">
          <ac:chgData name="Dara Solomon" userId="29161881-c2d9-4a3c-aa6b-da9959b1da38" providerId="ADAL" clId="{198F4064-ACA3-4B64-8E19-64569F04FAFA}" dt="2026-04-13T16:03:29.409" v="938"/>
          <ac:spMkLst>
            <pc:docMk/>
            <pc:sldMk cId="1084749374" sldId="273"/>
            <ac:spMk id="175" creationId="{A85ECC36-74BA-1986-A986-8FD5FCA9924D}"/>
          </ac:spMkLst>
        </pc:spChg>
        <pc:spChg chg="mod">
          <ac:chgData name="Dara Solomon" userId="29161881-c2d9-4a3c-aa6b-da9959b1da38" providerId="ADAL" clId="{198F4064-ACA3-4B64-8E19-64569F04FAFA}" dt="2026-04-13T16:03:29.413" v="942"/>
          <ac:spMkLst>
            <pc:docMk/>
            <pc:sldMk cId="1084749374" sldId="273"/>
            <ac:spMk id="176" creationId="{1E7837D5-280A-8BBF-FF5B-AE400535B471}"/>
          </ac:spMkLst>
        </pc:spChg>
        <pc:spChg chg="mod">
          <ac:chgData name="Dara Solomon" userId="29161881-c2d9-4a3c-aa6b-da9959b1da38" providerId="ADAL" clId="{198F4064-ACA3-4B64-8E19-64569F04FAFA}" dt="2026-04-13T16:03:29.417" v="946"/>
          <ac:spMkLst>
            <pc:docMk/>
            <pc:sldMk cId="1084749374" sldId="273"/>
            <ac:spMk id="183" creationId="{CAA744AD-80B9-5727-C968-B36F2E719E73}"/>
          </ac:spMkLst>
        </pc:spChg>
        <pc:spChg chg="mod">
          <ac:chgData name="Dara Solomon" userId="29161881-c2d9-4a3c-aa6b-da9959b1da38" providerId="ADAL" clId="{198F4064-ACA3-4B64-8E19-64569F04FAFA}" dt="2026-04-13T16:03:29.420" v="950"/>
          <ac:spMkLst>
            <pc:docMk/>
            <pc:sldMk cId="1084749374" sldId="273"/>
            <ac:spMk id="184" creationId="{B5364027-05FD-D7B6-D05C-D38BB291E88F}"/>
          </ac:spMkLst>
        </pc:spChg>
        <pc:spChg chg="mod">
          <ac:chgData name="Dara Solomon" userId="29161881-c2d9-4a3c-aa6b-da9959b1da38" providerId="ADAL" clId="{198F4064-ACA3-4B64-8E19-64569F04FAFA}" dt="2026-04-13T16:03:29.425" v="954"/>
          <ac:spMkLst>
            <pc:docMk/>
            <pc:sldMk cId="1084749374" sldId="273"/>
            <ac:spMk id="185" creationId="{6D1A193B-241F-9DBE-C2F6-6B44F06F26D5}"/>
          </ac:spMkLst>
        </pc:spChg>
        <pc:spChg chg="mod">
          <ac:chgData name="Dara Solomon" userId="29161881-c2d9-4a3c-aa6b-da9959b1da38" providerId="ADAL" clId="{198F4064-ACA3-4B64-8E19-64569F04FAFA}" dt="2026-04-13T16:03:29.429" v="958"/>
          <ac:spMkLst>
            <pc:docMk/>
            <pc:sldMk cId="1084749374" sldId="273"/>
            <ac:spMk id="192" creationId="{57902457-73E9-8B03-F508-37959B560A78}"/>
          </ac:spMkLst>
        </pc:spChg>
        <pc:spChg chg="mod">
          <ac:chgData name="Dara Solomon" userId="29161881-c2d9-4a3c-aa6b-da9959b1da38" providerId="ADAL" clId="{198F4064-ACA3-4B64-8E19-64569F04FAFA}" dt="2026-04-13T16:03:29.433" v="962"/>
          <ac:spMkLst>
            <pc:docMk/>
            <pc:sldMk cId="1084749374" sldId="273"/>
            <ac:spMk id="193" creationId="{F930EC1D-39E1-A7D4-56B2-A3B5B67638E8}"/>
          </ac:spMkLst>
        </pc:spChg>
        <pc:spChg chg="mod">
          <ac:chgData name="Dara Solomon" userId="29161881-c2d9-4a3c-aa6b-da9959b1da38" providerId="ADAL" clId="{198F4064-ACA3-4B64-8E19-64569F04FAFA}" dt="2026-04-13T16:03:29.437" v="966"/>
          <ac:spMkLst>
            <pc:docMk/>
            <pc:sldMk cId="1084749374" sldId="273"/>
            <ac:spMk id="194" creationId="{95C6C8FE-5E3F-2694-241A-20D7090E5EBF}"/>
          </ac:spMkLst>
        </pc:spChg>
        <pc:spChg chg="mod">
          <ac:chgData name="Dara Solomon" userId="29161881-c2d9-4a3c-aa6b-da9959b1da38" providerId="ADAL" clId="{198F4064-ACA3-4B64-8E19-64569F04FAFA}" dt="2026-04-13T16:03:29.586" v="1105"/>
          <ac:spMkLst>
            <pc:docMk/>
            <pc:sldMk cId="1084749374" sldId="273"/>
            <ac:spMk id="210" creationId="{A81FDC58-0385-5BF1-23B9-F98923D0E2B3}"/>
          </ac:spMkLst>
        </pc:spChg>
        <pc:spChg chg="mod">
          <ac:chgData name="Dara Solomon" userId="29161881-c2d9-4a3c-aa6b-da9959b1da38" providerId="ADAL" clId="{198F4064-ACA3-4B64-8E19-64569F04FAFA}" dt="2026-04-13T16:03:29.589" v="1109"/>
          <ac:spMkLst>
            <pc:docMk/>
            <pc:sldMk cId="1084749374" sldId="273"/>
            <ac:spMk id="211" creationId="{DA8DF0AC-6094-AE1D-6B16-BC90E551E88A}"/>
          </ac:spMkLst>
        </pc:spChg>
        <pc:spChg chg="mod">
          <ac:chgData name="Dara Solomon" userId="29161881-c2d9-4a3c-aa6b-da9959b1da38" providerId="ADAL" clId="{198F4064-ACA3-4B64-8E19-64569F04FAFA}" dt="2026-04-13T16:03:29.591" v="1113"/>
          <ac:spMkLst>
            <pc:docMk/>
            <pc:sldMk cId="1084749374" sldId="273"/>
            <ac:spMk id="212" creationId="{E4D5A1EE-C6D5-D956-7A31-6E1571DE69E0}"/>
          </ac:spMkLst>
        </pc:spChg>
        <pc:spChg chg="mod">
          <ac:chgData name="Dara Solomon" userId="29161881-c2d9-4a3c-aa6b-da9959b1da38" providerId="ADAL" clId="{198F4064-ACA3-4B64-8E19-64569F04FAFA}" dt="2026-04-13T16:03:29.601" v="1117"/>
          <ac:spMkLst>
            <pc:docMk/>
            <pc:sldMk cId="1084749374" sldId="273"/>
            <ac:spMk id="216" creationId="{E8CD701D-744A-83D0-EAA2-9B5ACF0F5984}"/>
          </ac:spMkLst>
        </pc:spChg>
        <pc:spChg chg="mod">
          <ac:chgData name="Dara Solomon" userId="29161881-c2d9-4a3c-aa6b-da9959b1da38" providerId="ADAL" clId="{198F4064-ACA3-4B64-8E19-64569F04FAFA}" dt="2026-04-13T16:03:29.604" v="1121"/>
          <ac:spMkLst>
            <pc:docMk/>
            <pc:sldMk cId="1084749374" sldId="273"/>
            <ac:spMk id="217" creationId="{A3D96814-19C2-C14F-A62E-9E784030B731}"/>
          </ac:spMkLst>
        </pc:spChg>
        <pc:spChg chg="mod">
          <ac:chgData name="Dara Solomon" userId="29161881-c2d9-4a3c-aa6b-da9959b1da38" providerId="ADAL" clId="{198F4064-ACA3-4B64-8E19-64569F04FAFA}" dt="2026-04-13T16:03:29.607" v="1125"/>
          <ac:spMkLst>
            <pc:docMk/>
            <pc:sldMk cId="1084749374" sldId="273"/>
            <ac:spMk id="218" creationId="{CCFC08FD-69F4-15F8-3657-846E29E905E3}"/>
          </ac:spMkLst>
        </pc:spChg>
        <pc:spChg chg="mod">
          <ac:chgData name="Dara Solomon" userId="29161881-c2d9-4a3c-aa6b-da9959b1da38" providerId="ADAL" clId="{198F4064-ACA3-4B64-8E19-64569F04FAFA}" dt="2026-04-13T16:03:29.504" v="1030"/>
          <ac:spMkLst>
            <pc:docMk/>
            <pc:sldMk cId="1084749374" sldId="273"/>
            <ac:spMk id="219" creationId="{530E91CA-C52A-16B9-B477-9D9CF459A51B}"/>
          </ac:spMkLst>
        </pc:spChg>
        <pc:spChg chg="mod">
          <ac:chgData name="Dara Solomon" userId="29161881-c2d9-4a3c-aa6b-da9959b1da38" providerId="ADAL" clId="{198F4064-ACA3-4B64-8E19-64569F04FAFA}" dt="2026-04-13T16:03:29.509" v="1036"/>
          <ac:spMkLst>
            <pc:docMk/>
            <pc:sldMk cId="1084749374" sldId="273"/>
            <ac:spMk id="220" creationId="{848824FD-565C-CE4B-E7AB-99C78D705360}"/>
          </ac:spMkLst>
        </pc:spChg>
        <pc:spChg chg="mod">
          <ac:chgData name="Dara Solomon" userId="29161881-c2d9-4a3c-aa6b-da9959b1da38" providerId="ADAL" clId="{198F4064-ACA3-4B64-8E19-64569F04FAFA}" dt="2026-04-13T16:03:29.511" v="1040"/>
          <ac:spMkLst>
            <pc:docMk/>
            <pc:sldMk cId="1084749374" sldId="273"/>
            <ac:spMk id="221" creationId="{79860426-E1C0-0D63-A5A5-712B6CB2D268}"/>
          </ac:spMkLst>
        </pc:spChg>
        <pc:spChg chg="mod">
          <ac:chgData name="Dara Solomon" userId="29161881-c2d9-4a3c-aa6b-da9959b1da38" providerId="ADAL" clId="{198F4064-ACA3-4B64-8E19-64569F04FAFA}" dt="2026-04-13T16:03:29.529" v="1053" actId="20577"/>
          <ac:spMkLst>
            <pc:docMk/>
            <pc:sldMk cId="1084749374" sldId="273"/>
            <ac:spMk id="222" creationId="{421DAE39-9ABD-44D5-7895-4D4D804BBBAC}"/>
          </ac:spMkLst>
        </pc:spChg>
        <pc:spChg chg="mod">
          <ac:chgData name="Dara Solomon" userId="29161881-c2d9-4a3c-aa6b-da9959b1da38" providerId="ADAL" clId="{198F4064-ACA3-4B64-8E19-64569F04FAFA}" dt="2026-04-13T16:03:29.520" v="1044"/>
          <ac:spMkLst>
            <pc:docMk/>
            <pc:sldMk cId="1084749374" sldId="273"/>
            <ac:spMk id="225" creationId="{0FFDEF0F-B556-500C-2DF4-D851B784E387}"/>
          </ac:spMkLst>
        </pc:spChg>
        <pc:spChg chg="mod">
          <ac:chgData name="Dara Solomon" userId="29161881-c2d9-4a3c-aa6b-da9959b1da38" providerId="ADAL" clId="{198F4064-ACA3-4B64-8E19-64569F04FAFA}" dt="2026-04-13T16:03:29.523" v="1048"/>
          <ac:spMkLst>
            <pc:docMk/>
            <pc:sldMk cId="1084749374" sldId="273"/>
            <ac:spMk id="226" creationId="{87402951-6B7E-4259-F374-A88301291654}"/>
          </ac:spMkLst>
        </pc:spChg>
        <pc:spChg chg="mod">
          <ac:chgData name="Dara Solomon" userId="29161881-c2d9-4a3c-aa6b-da9959b1da38" providerId="ADAL" clId="{198F4064-ACA3-4B64-8E19-64569F04FAFA}" dt="2026-04-13T16:03:29.526" v="1052"/>
          <ac:spMkLst>
            <pc:docMk/>
            <pc:sldMk cId="1084749374" sldId="273"/>
            <ac:spMk id="227" creationId="{E844A049-E770-6A15-E5AE-1105A4E9D281}"/>
          </ac:spMkLst>
        </pc:spChg>
        <pc:spChg chg="mod">
          <ac:chgData name="Dara Solomon" userId="29161881-c2d9-4a3c-aa6b-da9959b1da38" providerId="ADAL" clId="{198F4064-ACA3-4B64-8E19-64569F04FAFA}" dt="2026-04-13T16:03:29.453" v="982"/>
          <ac:spMkLst>
            <pc:docMk/>
            <pc:sldMk cId="1084749374" sldId="273"/>
            <ac:spMk id="228" creationId="{7637719C-3D6B-F4EB-C0F3-FFA5775E6DF8}"/>
          </ac:spMkLst>
        </pc:spChg>
        <pc:spChg chg="mod">
          <ac:chgData name="Dara Solomon" userId="29161881-c2d9-4a3c-aa6b-da9959b1da38" providerId="ADAL" clId="{198F4064-ACA3-4B64-8E19-64569F04FAFA}" dt="2026-04-13T16:03:29.456" v="986"/>
          <ac:spMkLst>
            <pc:docMk/>
            <pc:sldMk cId="1084749374" sldId="273"/>
            <ac:spMk id="229" creationId="{EE8108D5-78A0-156E-295C-39363169D672}"/>
          </ac:spMkLst>
        </pc:spChg>
        <pc:spChg chg="mod">
          <ac:chgData name="Dara Solomon" userId="29161881-c2d9-4a3c-aa6b-da9959b1da38" providerId="ADAL" clId="{198F4064-ACA3-4B64-8E19-64569F04FAFA}" dt="2026-04-13T16:03:29.459" v="990"/>
          <ac:spMkLst>
            <pc:docMk/>
            <pc:sldMk cId="1084749374" sldId="273"/>
            <ac:spMk id="230" creationId="{19FEE17C-03FF-BDD4-24B0-F149D02D1BAE}"/>
          </ac:spMkLst>
        </pc:spChg>
        <pc:spChg chg="mod">
          <ac:chgData name="Dara Solomon" userId="29161881-c2d9-4a3c-aa6b-da9959b1da38" providerId="ADAL" clId="{198F4064-ACA3-4B64-8E19-64569F04FAFA}" dt="2026-04-13T16:03:29.468" v="994"/>
          <ac:spMkLst>
            <pc:docMk/>
            <pc:sldMk cId="1084749374" sldId="273"/>
            <ac:spMk id="234" creationId="{836B1681-6913-EC8F-B0A5-49CC19FDFCA6}"/>
          </ac:spMkLst>
        </pc:spChg>
        <pc:spChg chg="mod">
          <ac:chgData name="Dara Solomon" userId="29161881-c2d9-4a3c-aa6b-da9959b1da38" providerId="ADAL" clId="{198F4064-ACA3-4B64-8E19-64569F04FAFA}" dt="2026-04-13T16:03:29.471" v="998"/>
          <ac:spMkLst>
            <pc:docMk/>
            <pc:sldMk cId="1084749374" sldId="273"/>
            <ac:spMk id="235" creationId="{268EF9F8-3346-19E5-FB68-0045009019D4}"/>
          </ac:spMkLst>
        </pc:spChg>
        <pc:spChg chg="mod">
          <ac:chgData name="Dara Solomon" userId="29161881-c2d9-4a3c-aa6b-da9959b1da38" providerId="ADAL" clId="{198F4064-ACA3-4B64-8E19-64569F04FAFA}" dt="2026-04-13T16:03:29.475" v="1002"/>
          <ac:spMkLst>
            <pc:docMk/>
            <pc:sldMk cId="1084749374" sldId="273"/>
            <ac:spMk id="236" creationId="{DB65E12D-95C9-14B3-79EE-736E7BC785F6}"/>
          </ac:spMkLst>
        </pc:spChg>
        <pc:spChg chg="mod">
          <ac:chgData name="Dara Solomon" userId="29161881-c2d9-4a3c-aa6b-da9959b1da38" providerId="ADAL" clId="{198F4064-ACA3-4B64-8E19-64569F04FAFA}" dt="2026-04-13T16:03:29.558" v="1081"/>
          <ac:spMkLst>
            <pc:docMk/>
            <pc:sldMk cId="1084749374" sldId="273"/>
            <ac:spMk id="237" creationId="{6C04A418-D011-4425-AC0C-19FD420A0FA8}"/>
          </ac:spMkLst>
        </pc:spChg>
        <pc:spChg chg="mod">
          <ac:chgData name="Dara Solomon" userId="29161881-c2d9-4a3c-aa6b-da9959b1da38" providerId="ADAL" clId="{198F4064-ACA3-4B64-8E19-64569F04FAFA}" dt="2026-04-13T16:03:29.561" v="1085"/>
          <ac:spMkLst>
            <pc:docMk/>
            <pc:sldMk cId="1084749374" sldId="273"/>
            <ac:spMk id="238" creationId="{756DA192-502D-45F6-0E6B-8B4A667F6D4E}"/>
          </ac:spMkLst>
        </pc:spChg>
        <pc:spChg chg="mod">
          <ac:chgData name="Dara Solomon" userId="29161881-c2d9-4a3c-aa6b-da9959b1da38" providerId="ADAL" clId="{198F4064-ACA3-4B64-8E19-64569F04FAFA}" dt="2026-04-13T16:03:29.565" v="1089"/>
          <ac:spMkLst>
            <pc:docMk/>
            <pc:sldMk cId="1084749374" sldId="273"/>
            <ac:spMk id="239" creationId="{F2999E1F-4C0E-4AFC-6223-F2C0855F0417}"/>
          </ac:spMkLst>
        </pc:spChg>
        <pc:spChg chg="mod">
          <ac:chgData name="Dara Solomon" userId="29161881-c2d9-4a3c-aa6b-da9959b1da38" providerId="ADAL" clId="{198F4064-ACA3-4B64-8E19-64569F04FAFA}" dt="2026-04-13T16:03:02.050" v="734"/>
          <ac:spMkLst>
            <pc:docMk/>
            <pc:sldMk cId="1084749374" sldId="273"/>
            <ac:spMk id="240" creationId="{88E45FD8-0970-6744-E408-09AA5DEF8413}"/>
          </ac:spMkLst>
        </pc:spChg>
        <pc:spChg chg="mod">
          <ac:chgData name="Dara Solomon" userId="29161881-c2d9-4a3c-aa6b-da9959b1da38" providerId="ADAL" clId="{198F4064-ACA3-4B64-8E19-64569F04FAFA}" dt="2026-04-13T16:03:29.574" v="1093"/>
          <ac:spMkLst>
            <pc:docMk/>
            <pc:sldMk cId="1084749374" sldId="273"/>
            <ac:spMk id="243" creationId="{A46A1207-E141-C4C2-BE08-DA39EE206019}"/>
          </ac:spMkLst>
        </pc:spChg>
        <pc:spChg chg="mod">
          <ac:chgData name="Dara Solomon" userId="29161881-c2d9-4a3c-aa6b-da9959b1da38" providerId="ADAL" clId="{198F4064-ACA3-4B64-8E19-64569F04FAFA}" dt="2026-04-13T16:03:29.577" v="1097"/>
          <ac:spMkLst>
            <pc:docMk/>
            <pc:sldMk cId="1084749374" sldId="273"/>
            <ac:spMk id="244" creationId="{61A8A9A0-8D7F-9E1D-77A6-82A534350850}"/>
          </ac:spMkLst>
        </pc:spChg>
        <pc:spChg chg="mod">
          <ac:chgData name="Dara Solomon" userId="29161881-c2d9-4a3c-aa6b-da9959b1da38" providerId="ADAL" clId="{198F4064-ACA3-4B64-8E19-64569F04FAFA}" dt="2026-04-13T16:03:29.581" v="1101"/>
          <ac:spMkLst>
            <pc:docMk/>
            <pc:sldMk cId="1084749374" sldId="273"/>
            <ac:spMk id="245" creationId="{3B148695-4916-AC66-B448-C9B0E301F6BC}"/>
          </ac:spMkLst>
        </pc:spChg>
        <pc:spChg chg="mod">
          <ac:chgData name="Dara Solomon" userId="29161881-c2d9-4a3c-aa6b-da9959b1da38" providerId="ADAL" clId="{198F4064-ACA3-4B64-8E19-64569F04FAFA}" dt="2026-04-13T16:03:29.629" v="1141"/>
          <ac:spMkLst>
            <pc:docMk/>
            <pc:sldMk cId="1084749374" sldId="273"/>
            <ac:spMk id="246" creationId="{157BA47D-06E3-5C2E-188B-28C30A19FC39}"/>
          </ac:spMkLst>
        </pc:spChg>
        <pc:spChg chg="mod">
          <ac:chgData name="Dara Solomon" userId="29161881-c2d9-4a3c-aa6b-da9959b1da38" providerId="ADAL" clId="{198F4064-ACA3-4B64-8E19-64569F04FAFA}" dt="2026-04-13T16:03:29.357" v="890"/>
          <ac:spMkLst>
            <pc:docMk/>
            <pc:sldMk cId="1084749374" sldId="273"/>
            <ac:spMk id="247" creationId="{0E2E9301-8233-FDC1-7E15-C0BDFE243F90}"/>
          </ac:spMkLst>
        </pc:spChg>
        <pc:spChg chg="mod">
          <ac:chgData name="Dara Solomon" userId="29161881-c2d9-4a3c-aa6b-da9959b1da38" providerId="ADAL" clId="{198F4064-ACA3-4B64-8E19-64569F04FAFA}" dt="2026-04-13T16:03:29.636" v="1149"/>
          <ac:spMkLst>
            <pc:docMk/>
            <pc:sldMk cId="1084749374" sldId="273"/>
            <ac:spMk id="248" creationId="{D7FE4F32-0BC3-83AA-2A58-C6DD662C3E82}"/>
          </ac:spMkLst>
        </pc:spChg>
        <pc:spChg chg="mod">
          <ac:chgData name="Dara Solomon" userId="29161881-c2d9-4a3c-aa6b-da9959b1da38" providerId="ADAL" clId="{198F4064-ACA3-4B64-8E19-64569F04FAFA}" dt="2026-04-13T16:03:29.633" v="1145"/>
          <ac:spMkLst>
            <pc:docMk/>
            <pc:sldMk cId="1084749374" sldId="273"/>
            <ac:spMk id="249" creationId="{F4B66697-1D8B-FB09-7C0F-AEB740BC86D6}"/>
          </ac:spMkLst>
        </pc:spChg>
        <pc:spChg chg="mod ord">
          <ac:chgData name="Dara Solomon" userId="29161881-c2d9-4a3c-aa6b-da9959b1da38" providerId="ADAL" clId="{198F4064-ACA3-4B64-8E19-64569F04FAFA}" dt="2026-04-13T16:03:30.053" v="1153"/>
          <ac:spMkLst>
            <pc:docMk/>
            <pc:sldMk cId="1084749374" sldId="273"/>
            <ac:spMk id="348" creationId="{23478562-5956-3C7A-B2C1-F17A8DADC4B7}"/>
          </ac:spMkLst>
        </pc:spChg>
        <pc:spChg chg="mod">
          <ac:chgData name="Dara Solomon" userId="29161881-c2d9-4a3c-aa6b-da9959b1da38" providerId="ADAL" clId="{198F4064-ACA3-4B64-8E19-64569F04FAFA}" dt="2026-04-13T16:03:29.368" v="898"/>
          <ac:spMkLst>
            <pc:docMk/>
            <pc:sldMk cId="1084749374" sldId="273"/>
            <ac:spMk id="533" creationId="{71B7CE99-2DDD-9135-1D2F-E8515B3BA6DE}"/>
          </ac:spMkLst>
        </pc:spChg>
        <pc:spChg chg="mod">
          <ac:chgData name="Dara Solomon" userId="29161881-c2d9-4a3c-aa6b-da9959b1da38" providerId="ADAL" clId="{198F4064-ACA3-4B64-8E19-64569F04FAFA}" dt="2026-04-13T16:03:29.371" v="902"/>
          <ac:spMkLst>
            <pc:docMk/>
            <pc:sldMk cId="1084749374" sldId="273"/>
            <ac:spMk id="534" creationId="{026A1807-AA52-51E6-7A6C-9E1AEBFA11E9}"/>
          </ac:spMkLst>
        </pc:spChg>
        <pc:spChg chg="mod">
          <ac:chgData name="Dara Solomon" userId="29161881-c2d9-4a3c-aa6b-da9959b1da38" providerId="ADAL" clId="{198F4064-ACA3-4B64-8E19-64569F04FAFA}" dt="2026-04-13T16:03:29.376" v="906"/>
          <ac:spMkLst>
            <pc:docMk/>
            <pc:sldMk cId="1084749374" sldId="273"/>
            <ac:spMk id="535" creationId="{1E797F46-74C5-BF28-467E-4FFEBCB324F1}"/>
          </ac:spMkLst>
        </pc:spChg>
        <pc:spChg chg="mod">
          <ac:chgData name="Dara Solomon" userId="29161881-c2d9-4a3c-aa6b-da9959b1da38" providerId="ADAL" clId="{198F4064-ACA3-4B64-8E19-64569F04FAFA}" dt="2026-04-13T16:03:29.393" v="922"/>
          <ac:spMkLst>
            <pc:docMk/>
            <pc:sldMk cId="1084749374" sldId="273"/>
            <ac:spMk id="536" creationId="{9C7FA36E-C48F-99CE-3697-64975243DDB6}"/>
          </ac:spMkLst>
        </pc:spChg>
        <pc:spChg chg="mod">
          <ac:chgData name="Dara Solomon" userId="29161881-c2d9-4a3c-aa6b-da9959b1da38" providerId="ADAL" clId="{198F4064-ACA3-4B64-8E19-64569F04FAFA}" dt="2026-04-13T16:03:29.397" v="926"/>
          <ac:spMkLst>
            <pc:docMk/>
            <pc:sldMk cId="1084749374" sldId="273"/>
            <ac:spMk id="537" creationId="{CFD89873-574C-4CC7-5F1F-7C341FC6A467}"/>
          </ac:spMkLst>
        </pc:spChg>
        <pc:spChg chg="mod">
          <ac:chgData name="Dara Solomon" userId="29161881-c2d9-4a3c-aa6b-da9959b1da38" providerId="ADAL" clId="{198F4064-ACA3-4B64-8E19-64569F04FAFA}" dt="2026-04-13T16:03:29.402" v="930"/>
          <ac:spMkLst>
            <pc:docMk/>
            <pc:sldMk cId="1084749374" sldId="273"/>
            <ac:spMk id="538" creationId="{E805FE71-E061-62B9-43F2-1E9B18BEE797}"/>
          </ac:spMkLst>
        </pc:spChg>
        <pc:cxnChg chg="mod">
          <ac:chgData name="Dara Solomon" userId="29161881-c2d9-4a3c-aa6b-da9959b1da38" providerId="ADAL" clId="{198F4064-ACA3-4B64-8E19-64569F04FAFA}" dt="2026-04-13T16:03:01.517" v="117" actId="1582"/>
          <ac:cxnSpMkLst>
            <pc:docMk/>
            <pc:sldMk cId="1084749374" sldId="273"/>
            <ac:cxnSpMk id="9" creationId="{CFA6057A-3337-5C7B-D61E-E3E7988F7DE8}"/>
          </ac:cxnSpMkLst>
        </pc:cxnChg>
        <pc:cxnChg chg="mod">
          <ac:chgData name="Dara Solomon" userId="29161881-c2d9-4a3c-aa6b-da9959b1da38" providerId="ADAL" clId="{198F4064-ACA3-4B64-8E19-64569F04FAFA}" dt="2026-04-13T16:03:01.534" v="139" actId="1582"/>
          <ac:cxnSpMkLst>
            <pc:docMk/>
            <pc:sldMk cId="1084749374" sldId="273"/>
            <ac:cxnSpMk id="11" creationId="{833C9A60-E4D0-1BC3-AF8D-0DB59CA0331C}"/>
          </ac:cxnSpMkLst>
        </pc:cxnChg>
        <pc:cxnChg chg="mod">
          <ac:chgData name="Dara Solomon" userId="29161881-c2d9-4a3c-aa6b-da9959b1da38" providerId="ADAL" clId="{198F4064-ACA3-4B64-8E19-64569F04FAFA}" dt="2026-04-13T16:03:01.550" v="160" actId="1582"/>
          <ac:cxnSpMkLst>
            <pc:docMk/>
            <pc:sldMk cId="1084749374" sldId="273"/>
            <ac:cxnSpMk id="13" creationId="{4935EB21-E844-6A12-5734-94833595BAC6}"/>
          </ac:cxnSpMkLst>
        </pc:cxnChg>
        <pc:cxnChg chg="mod">
          <ac:chgData name="Dara Solomon" userId="29161881-c2d9-4a3c-aa6b-da9959b1da38" providerId="ADAL" clId="{198F4064-ACA3-4B64-8E19-64569F04FAFA}" dt="2026-04-13T16:03:01.566" v="182" actId="1582"/>
          <ac:cxnSpMkLst>
            <pc:docMk/>
            <pc:sldMk cId="1084749374" sldId="273"/>
            <ac:cxnSpMk id="15" creationId="{B270C548-57CB-338E-D528-26B7E0C2655A}"/>
          </ac:cxnSpMkLst>
        </pc:cxnChg>
        <pc:cxnChg chg="mod">
          <ac:chgData name="Dara Solomon" userId="29161881-c2d9-4a3c-aa6b-da9959b1da38" providerId="ADAL" clId="{198F4064-ACA3-4B64-8E19-64569F04FAFA}" dt="2026-04-13T16:03:01.582" v="203" actId="1582"/>
          <ac:cxnSpMkLst>
            <pc:docMk/>
            <pc:sldMk cId="1084749374" sldId="273"/>
            <ac:cxnSpMk id="17" creationId="{D26577C9-57CD-9ACB-F30F-53E31F480D80}"/>
          </ac:cxnSpMkLst>
        </pc:cxnChg>
        <pc:cxnChg chg="mod">
          <ac:chgData name="Dara Solomon" userId="29161881-c2d9-4a3c-aa6b-da9959b1da38" providerId="ADAL" clId="{198F4064-ACA3-4B64-8E19-64569F04FAFA}" dt="2026-04-13T16:03:01.597" v="223" actId="1582"/>
          <ac:cxnSpMkLst>
            <pc:docMk/>
            <pc:sldMk cId="1084749374" sldId="273"/>
            <ac:cxnSpMk id="19" creationId="{A0BBA6F8-C753-3F2B-DFAA-BF6C7169A826}"/>
          </ac:cxnSpMkLst>
        </pc:cxnChg>
        <pc:cxnChg chg="mod">
          <ac:chgData name="Dara Solomon" userId="29161881-c2d9-4a3c-aa6b-da9959b1da38" providerId="ADAL" clId="{198F4064-ACA3-4B64-8E19-64569F04FAFA}" dt="2026-04-13T16:03:01.613" v="243" actId="1582"/>
          <ac:cxnSpMkLst>
            <pc:docMk/>
            <pc:sldMk cId="1084749374" sldId="273"/>
            <ac:cxnSpMk id="22" creationId="{F524C579-BA18-E6A4-6FAB-1E28A213EA7D}"/>
          </ac:cxnSpMkLst>
        </pc:cxnChg>
        <pc:cxnChg chg="mod">
          <ac:chgData name="Dara Solomon" userId="29161881-c2d9-4a3c-aa6b-da9959b1da38" providerId="ADAL" clId="{198F4064-ACA3-4B64-8E19-64569F04FAFA}" dt="2026-04-13T16:03:01.630" v="263" actId="1582"/>
          <ac:cxnSpMkLst>
            <pc:docMk/>
            <pc:sldMk cId="1084749374" sldId="273"/>
            <ac:cxnSpMk id="25" creationId="{93606B20-5275-B6A9-BB96-559E7FCBBD3B}"/>
          </ac:cxnSpMkLst>
        </pc:cxnChg>
        <pc:cxnChg chg="mod">
          <ac:chgData name="Dara Solomon" userId="29161881-c2d9-4a3c-aa6b-da9959b1da38" providerId="ADAL" clId="{198F4064-ACA3-4B64-8E19-64569F04FAFA}" dt="2026-04-13T16:03:01.664" v="304" actId="1582"/>
          <ac:cxnSpMkLst>
            <pc:docMk/>
            <pc:sldMk cId="1084749374" sldId="273"/>
            <ac:cxnSpMk id="67" creationId="{E2505E8F-BD06-4ED7-8267-CC540FCDA2A8}"/>
          </ac:cxnSpMkLst>
        </pc:cxnChg>
        <pc:cxnChg chg="mod">
          <ac:chgData name="Dara Solomon" userId="29161881-c2d9-4a3c-aa6b-da9959b1da38" providerId="ADAL" clId="{198F4064-ACA3-4B64-8E19-64569F04FAFA}" dt="2026-04-13T16:03:01.662" v="303" actId="1582"/>
          <ac:cxnSpMkLst>
            <pc:docMk/>
            <pc:sldMk cId="1084749374" sldId="273"/>
            <ac:cxnSpMk id="70" creationId="{BC301A6B-EEC1-A928-F43F-F912BD04956F}"/>
          </ac:cxnSpMkLst>
        </pc:cxnChg>
        <pc:cxnChg chg="mod">
          <ac:chgData name="Dara Solomon" userId="29161881-c2d9-4a3c-aa6b-da9959b1da38" providerId="ADAL" clId="{198F4064-ACA3-4B64-8E19-64569F04FAFA}" dt="2026-04-13T16:03:01.665" v="305" actId="1582"/>
          <ac:cxnSpMkLst>
            <pc:docMk/>
            <pc:sldMk cId="1084749374" sldId="273"/>
            <ac:cxnSpMk id="72" creationId="{002EA510-E607-DA43-077F-754B1CC6C2BC}"/>
          </ac:cxnSpMkLst>
        </pc:cxnChg>
        <pc:cxnChg chg="mod">
          <ac:chgData name="Dara Solomon" userId="29161881-c2d9-4a3c-aa6b-da9959b1da38" providerId="ADAL" clId="{198F4064-ACA3-4B64-8E19-64569F04FAFA}" dt="2026-04-13T16:03:01.646" v="283" actId="1582"/>
          <ac:cxnSpMkLst>
            <pc:docMk/>
            <pc:sldMk cId="1084749374" sldId="273"/>
            <ac:cxnSpMk id="80" creationId="{9B5819CC-47F0-23BF-44C4-B6B4454E0C1A}"/>
          </ac:cxnSpMkLst>
        </pc:cxnChg>
        <pc:cxnChg chg="mod">
          <ac:chgData name="Dara Solomon" userId="29161881-c2d9-4a3c-aa6b-da9959b1da38" providerId="ADAL" clId="{198F4064-ACA3-4B64-8E19-64569F04FAFA}" dt="2026-04-13T16:03:01.667" v="306" actId="1582"/>
          <ac:cxnSpMkLst>
            <pc:docMk/>
            <pc:sldMk cId="1084749374" sldId="273"/>
            <ac:cxnSpMk id="138" creationId="{FCEF666C-7A87-8CCC-ABE0-B50687F77725}"/>
          </ac:cxnSpMkLst>
        </pc:cxnChg>
        <pc:cxnChg chg="mod">
          <ac:chgData name="Dara Solomon" userId="29161881-c2d9-4a3c-aa6b-da9959b1da38" providerId="ADAL" clId="{198F4064-ACA3-4B64-8E19-64569F04FAFA}" dt="2026-04-13T16:03:01.668" v="307" actId="1582"/>
          <ac:cxnSpMkLst>
            <pc:docMk/>
            <pc:sldMk cId="1084749374" sldId="273"/>
            <ac:cxnSpMk id="142" creationId="{E2C0CA0D-2057-2205-6DD1-37C952E0A2BC}"/>
          </ac:cxnSpMkLst>
        </pc:cxnChg>
        <pc:cxnChg chg="mod">
          <ac:chgData name="Dara Solomon" userId="29161881-c2d9-4a3c-aa6b-da9959b1da38" providerId="ADAL" clId="{198F4064-ACA3-4B64-8E19-64569F04FAFA}" dt="2026-04-13T16:03:01.670" v="308" actId="1582"/>
          <ac:cxnSpMkLst>
            <pc:docMk/>
            <pc:sldMk cId="1084749374" sldId="273"/>
            <ac:cxnSpMk id="145" creationId="{2E186AB0-C51B-E83B-25F5-BB6802F508CD}"/>
          </ac:cxnSpMkLst>
        </pc:cxnChg>
        <pc:cxnChg chg="mod">
          <ac:chgData name="Dara Solomon" userId="29161881-c2d9-4a3c-aa6b-da9959b1da38" providerId="ADAL" clId="{198F4064-ACA3-4B64-8E19-64569F04FAFA}" dt="2026-04-13T16:03:01.671" v="309" actId="1582"/>
          <ac:cxnSpMkLst>
            <pc:docMk/>
            <pc:sldMk cId="1084749374" sldId="273"/>
            <ac:cxnSpMk id="251" creationId="{157E5321-20F0-A240-C7B7-05DF8BEF526A}"/>
          </ac:cxnSpMkLst>
        </pc:cxnChg>
      </pc:sldChg>
      <pc:sldMasterChg chg="addSp mod">
        <pc:chgData name="Dara Solomon" userId="29161881-c2d9-4a3c-aa6b-da9959b1da38" providerId="ADAL" clId="{198F4064-ACA3-4B64-8E19-64569F04FAFA}" dt="2026-04-13T15:25:39.087" v="0" actId="33475"/>
        <pc:sldMasterMkLst>
          <pc:docMk/>
          <pc:sldMasterMk cId="3732873223" sldId="2147483648"/>
        </pc:sldMasterMkLst>
        <pc:spChg chg="add">
          <ac:chgData name="Dara Solomon" userId="29161881-c2d9-4a3c-aa6b-da9959b1da38" providerId="ADAL" clId="{198F4064-ACA3-4B64-8E19-64569F04FAFA}" dt="2026-04-13T15:25:39.087" v="0" actId="33475"/>
          <ac:spMkLst>
            <pc:docMk/>
            <pc:sldMasterMk cId="3732873223" sldId="2147483648"/>
            <ac:spMk id="8" creationId="{ACA39784-C8F2-536F-B471-5ABD842D4C6E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C50D9-4C9B-4E84-9F71-EC5405D6B39E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480A9-FEB0-4586-AF8A-E78C949A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84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25E9-16F2-2B8F-2913-F572AD610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FA1B1E-E68B-C9D2-A3E4-3CF267DB3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E47F7-0008-6613-E756-4DF5D8941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8EF1D-D1FE-EB06-8F1A-16A8FE3F3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E4C38-0BBD-E387-7A9D-07C2C16D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5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B9016-8516-459E-7A58-0BBDEC86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BAB8F-78D3-F33A-799A-F0A666DB5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146C0-1221-04D2-690A-C71DAB4A2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0053D-C119-1F87-C28E-9FE78DF64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85A33-BD2C-60EB-6C28-D5D9D618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71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203CAD-04FB-0846-F7FB-8CC1D187C2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72E7F-2BFB-DB50-D3BA-6B9A74F0F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2AF3F-7CCE-812C-D2E1-E26BA2906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8E4EC-243A-BB9D-30CD-C220C0605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41F3B-36DA-7AC4-94C7-F66A56C1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8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481BD-2E02-C4C5-AFB0-231E2B71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1E4D8-BD42-6158-7196-CD77B0C82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EF601-FC7B-AAFD-32D1-E174A8F9C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F6A87-F7AF-66A9-F67D-CC7CC1688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C19BF-0302-F14E-4D26-23DB6E45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4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1BB6-5F27-F672-6A57-D221E89A3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23C1B-701D-6CD7-9AB8-C9325ADEC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F6EC6-62A5-1376-8AC5-4A0FE341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C6710-C7A6-D6E3-5F49-88C3CA2E7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336D6-B8A6-689F-EF28-A760EC54C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6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EE73D-6ECE-6B34-CD6F-26F8F66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C9C6C-33C8-C28E-AAE7-D47BDB9479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4B494-953A-90B6-8854-23E56E9E5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948E4-2219-C9E5-6D7E-4C6ADE816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A109BE-2BAB-2CA9-DAB1-F1A026291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E991A-EE1D-F6AA-45B4-3A67E0CFA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2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682C8-D699-CE71-64F3-EB9F6805A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1773E-6E8D-6130-4B3C-C4D464CCF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31B653-0A70-C08B-554C-8591125C1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C7D2A9-CE0B-19A7-DA0A-10D645D75B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AE8D41-B88D-8B14-9FB4-9DC286C1B7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433BE6-A5FF-EA87-F4E6-20C5233D4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2997A5-6699-170A-3158-D7D8DE5E3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4BF5D9-98A7-B469-8D46-23543677F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4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5BC81-75BD-3EE1-C733-42CA9FD6B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AA1FA-0AE2-4247-987F-03A1CCE0E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09EC80-73A0-6D56-0DA7-A055A9D8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6EC36-F361-2033-FB24-0842C3F22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8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341E6D-FC5C-B8D9-22AB-B5659CD98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298BD6-E599-EB07-7519-B1DD158C4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6277B-0C80-47E3-1063-65366CE58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3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30E9F-854E-7BEC-C7B4-97DB51A10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59AD9-D7A4-9D5A-12BD-585F2267E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B2EC08-3D54-0B14-EC1A-133B129B0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AD98E-11D9-F53D-5EFE-993408E8C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DA541-6190-D987-B0D0-297760229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C0255-FBC0-A994-1CD9-5B59A024D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83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78E82-6E3B-2DB5-AF92-CBEAFDD5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64BAD9-9E29-B3FF-E6C0-43BA903504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4C5157-3625-7D90-4EF2-AEFAFC7FA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275CF-3312-0348-11B2-7F43A3E1F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DD93F3-6A1B-AF90-9CF1-1C949D23F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BC48F-B13D-5D36-0B1D-4F5364171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1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204F2-C303-B4D6-E4D8-FACE8C041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17202-988C-DFB7-D548-962F05B85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ED29C-8376-1535-5081-20C867EDF5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C06F59-82C3-46B0-8A51-6310DA794D8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72FB0-DC54-27B7-0976-8A400B838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92B20-EB0D-F613-E723-B1FACA444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A39784-C8F2-536F-B471-5ABD842D4C6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973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SPP Internal Only</a:t>
            </a:r>
          </a:p>
        </p:txBody>
      </p:sp>
    </p:spTree>
    <p:extLst>
      <p:ext uri="{BB962C8B-B14F-4D97-AF65-F5344CB8AC3E}">
        <p14:creationId xmlns:p14="http://schemas.microsoft.com/office/powerpoint/2010/main" val="373287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TextBox 347">
            <a:extLst>
              <a:ext uri="{FF2B5EF4-FFF2-40B4-BE49-F238E27FC236}">
                <a16:creationId xmlns:a16="http://schemas.microsoft.com/office/drawing/2014/main" id="{23478562-5956-3C7A-B2C1-F17A8DADC4B7}"/>
              </a:ext>
            </a:extLst>
          </p:cNvPr>
          <p:cNvSpPr txBox="1"/>
          <p:nvPr/>
        </p:nvSpPr>
        <p:spPr>
          <a:xfrm>
            <a:off x="3278044" y="228867"/>
            <a:ext cx="610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ESR-LA IMPLEMENTATION TIMELINE(ALL)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C15645-04FD-989C-40D8-9ED7753707D1}"/>
              </a:ext>
            </a:extLst>
          </p:cNvPr>
          <p:cNvSpPr txBox="1"/>
          <p:nvPr/>
        </p:nvSpPr>
        <p:spPr>
          <a:xfrm>
            <a:off x="198894" y="5709396"/>
            <a:ext cx="25692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*Study timelines depend on several factors and may be subject to change.</a:t>
            </a:r>
          </a:p>
          <a:p>
            <a:endParaRPr lang="en-US" dirty="0"/>
          </a:p>
        </p:txBody>
      </p:sp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0751690E-95C7-352E-C8C6-3B7BBFFEC79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4000" y="2299232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 dirty="0">
                <a:solidFill>
                  <a:srgbClr val="C0504D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BA178CD2-7298-9439-9DCF-1F3B8AE262E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474534" y="2299232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>
                <a:solidFill>
                  <a:srgbClr val="C0504D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67" name="OTLSHAPE_M_2e0ebcb027d44e1e8d809703e215d8cb_Connector1">
            <a:extLst>
              <a:ext uri="{FF2B5EF4-FFF2-40B4-BE49-F238E27FC236}">
                <a16:creationId xmlns:a16="http://schemas.microsoft.com/office/drawing/2014/main" id="{E2505E8F-BD06-4ED7-8267-CC540FCDA2A8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2687962" y="1476230"/>
            <a:ext cx="0" cy="772033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OTLSHAPE_M_7aef3ec69c9c46e9bf1461e446eb9974_Connector1">
            <a:extLst>
              <a:ext uri="{FF2B5EF4-FFF2-40B4-BE49-F238E27FC236}">
                <a16:creationId xmlns:a16="http://schemas.microsoft.com/office/drawing/2014/main" id="{FCEF666C-7A87-8CCC-ABE0-B50687F77725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4559796" y="1092775"/>
            <a:ext cx="0" cy="115548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OTLSHAPE_M_4fa236a2e26f429a8e76dfaaaa827247_Connector1">
            <a:extLst>
              <a:ext uri="{FF2B5EF4-FFF2-40B4-BE49-F238E27FC236}">
                <a16:creationId xmlns:a16="http://schemas.microsoft.com/office/drawing/2014/main" id="{E2C0CA0D-2057-2205-6DD1-37C952E0A2BC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5287732" y="1476230"/>
            <a:ext cx="0" cy="772033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OTLSHAPE_M_a5481202fa924bcc96ea3e71b225b393_Connector1">
            <a:extLst>
              <a:ext uri="{FF2B5EF4-FFF2-40B4-BE49-F238E27FC236}">
                <a16:creationId xmlns:a16="http://schemas.microsoft.com/office/drawing/2014/main" id="{2E186AB0-C51B-E83B-25F5-BB6802F508CD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5773022" y="1859685"/>
            <a:ext cx="0" cy="38857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M_ced69b590ab444dfab5c22732666d50a_Connector1">
            <a:extLst>
              <a:ext uri="{FF2B5EF4-FFF2-40B4-BE49-F238E27FC236}">
                <a16:creationId xmlns:a16="http://schemas.microsoft.com/office/drawing/2014/main" id="{157E5321-20F0-A240-C7B7-05DF8BEF526A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7471539" y="1859685"/>
            <a:ext cx="0" cy="38857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OTLSHAPE_M_0c58045c54c5475d8a029408f8db9ba3_Connector1">
            <a:extLst>
              <a:ext uri="{FF2B5EF4-FFF2-40B4-BE49-F238E27FC236}">
                <a16:creationId xmlns:a16="http://schemas.microsoft.com/office/drawing/2014/main" id="{BC301A6B-EEC1-A928-F43F-F912BD04956F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2375989" y="1092775"/>
            <a:ext cx="0" cy="115548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OTLSHAPE_M_85d6e238113242d1a12e2ae133af8e0c_Connector1">
            <a:extLst>
              <a:ext uri="{FF2B5EF4-FFF2-40B4-BE49-F238E27FC236}">
                <a16:creationId xmlns:a16="http://schemas.microsoft.com/office/drawing/2014/main" id="{002EA510-E607-DA43-077F-754B1CC6C2BC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3207916" y="1859685"/>
            <a:ext cx="0" cy="38857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975D7C37-6299-0371-8B9B-51E5D93A6E61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844465" y="2248263"/>
            <a:ext cx="10515600" cy="381000"/>
          </a:xfrm>
          <a:prstGeom prst="rect">
            <a:avLst/>
          </a:prstGeom>
          <a:gradFill flip="none" rotWithShape="1">
            <a:gsLst>
              <a:gs pos="0">
                <a:srgbClr val="7700B2"/>
              </a:gs>
              <a:gs pos="100000">
                <a:srgbClr val="7700B2"/>
              </a:gs>
            </a:gsLst>
            <a:lin ang="5400000" scaled="1"/>
            <a:tileRect/>
          </a:gra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A73C937F-5BAA-3681-821A-59AC4CBBFAB9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844465" y="2248263"/>
            <a:ext cx="7785100" cy="381000"/>
          </a:xfrm>
          <a:prstGeom prst="rect">
            <a:avLst/>
          </a:prstGeom>
          <a:solidFill>
            <a:srgbClr val="FF0000">
              <a:alpha val="30196"/>
            </a:srgbClr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w="12700" h="139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CFE67C76-0D9B-50E6-A6BE-B820B1732DB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570654" y="2629263"/>
            <a:ext cx="114300" cy="127000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D19E029C-A696-9558-806A-26C33E0B81D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8459940" y="2756263"/>
            <a:ext cx="333745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100" spc="-28" dirty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7740F43-9400-D779-7112-722063F8E62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895265" y="234573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861B8489-7AAD-4517-E585-F4C270B388B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935173" y="2345736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DD20A209-3250-F1E1-B6B1-D3CCB507F9C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3009745" y="2345736"/>
            <a:ext cx="24782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89ED6093-CA3E-224B-1228-711DB03D871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4049652" y="2345736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C2DB6301-FC73-4D17-F6E1-1506DC0600A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124224" y="234573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00A44D10-2D16-2D01-F427-0388CFE95CB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6198796" y="2345736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12AD262E-5B86-5692-7E68-590D8B2EFE6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7169376" y="2345736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23" name="OTLSHAPE_TB_00000000000000000000000000000000_TimescaleInterval8">
            <a:extLst>
              <a:ext uri="{FF2B5EF4-FFF2-40B4-BE49-F238E27FC236}">
                <a16:creationId xmlns:a16="http://schemas.microsoft.com/office/drawing/2014/main" id="{6F85F4C4-5CE5-F3BC-062A-E0BFCDB5955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8243948" y="2345736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247" name="OTLSHAPE_TB_00000000000000000000000000000000_TimescaleInterval9">
            <a:extLst>
              <a:ext uri="{FF2B5EF4-FFF2-40B4-BE49-F238E27FC236}">
                <a16:creationId xmlns:a16="http://schemas.microsoft.com/office/drawing/2014/main" id="{0E2E9301-8233-FDC1-7E15-C0BDFE243F90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83856" y="234573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81" name="OTLSHAPE_TB_00000000000000000000000000000000_TimescaleInterval10">
            <a:extLst>
              <a:ext uri="{FF2B5EF4-FFF2-40B4-BE49-F238E27FC236}">
                <a16:creationId xmlns:a16="http://schemas.microsoft.com/office/drawing/2014/main" id="{6471F37D-C5F2-4BB7-22FF-457F37D27667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10358427" y="2345736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CFA6057A-3337-5C7B-D61E-E3E7988F7DE8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884373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833C9A60-E4D0-1BC3-AF8D-0DB59CA0331C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2958944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4935EB21-E844-6A12-5734-94833595BAC6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3998852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B270C548-57CB-338E-D528-26B7E0C2655A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5073424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D26577C9-57CD-9ACB-F30F-53E31F480D80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6147995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A0BBA6F8-C753-3F2B-DFAA-BF6C7169A826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7118576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Separator7">
            <a:extLst>
              <a:ext uri="{FF2B5EF4-FFF2-40B4-BE49-F238E27FC236}">
                <a16:creationId xmlns:a16="http://schemas.microsoft.com/office/drawing/2014/main" id="{F524C579-BA18-E6A4-6FAB-1E28A213EA7D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8193147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8">
            <a:extLst>
              <a:ext uri="{FF2B5EF4-FFF2-40B4-BE49-F238E27FC236}">
                <a16:creationId xmlns:a16="http://schemas.microsoft.com/office/drawing/2014/main" id="{93606B20-5275-B6A9-BB96-559E7FCBBD3B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9233055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OTLSHAPE_TB_00000000000000000000000000000000_Separator9">
            <a:extLst>
              <a:ext uri="{FF2B5EF4-FFF2-40B4-BE49-F238E27FC236}">
                <a16:creationId xmlns:a16="http://schemas.microsoft.com/office/drawing/2014/main" id="{9B5819CC-47F0-23BF-44C4-B6B4454E0C1A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10307627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0" name="OTLSHAPE_T_3e045161908d4d4d93beccef95b373a5_Shape">
            <a:extLst>
              <a:ext uri="{FF2B5EF4-FFF2-40B4-BE49-F238E27FC236}">
                <a16:creationId xmlns:a16="http://schemas.microsoft.com/office/drawing/2014/main" id="{72603BE3-EC6E-F559-DEB8-3D584EB4E2BA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087110" y="3650343"/>
            <a:ext cx="2082800" cy="254000"/>
          </a:xfrm>
          <a:prstGeom prst="chevron">
            <a:avLst/>
          </a:prstGeom>
          <a:solidFill>
            <a:srgbClr val="9C007F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9" name="OTLSHAPE_T_1bee25ae6b7047ee9fa18c6be95ed6e2_Shape">
            <a:extLst>
              <a:ext uri="{FF2B5EF4-FFF2-40B4-BE49-F238E27FC236}">
                <a16:creationId xmlns:a16="http://schemas.microsoft.com/office/drawing/2014/main" id="{CE845062-8947-6875-52C5-BE31FDD7CB1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2542982" y="4691404"/>
            <a:ext cx="2082800" cy="254000"/>
          </a:xfrm>
          <a:prstGeom prst="chevron">
            <a:avLst/>
          </a:prstGeom>
          <a:solidFill>
            <a:srgbClr val="FF388C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0" name="OTLSHAPE_T_0b03ba46d22447fbbcff9005c7e8b0be_Shape">
            <a:extLst>
              <a:ext uri="{FF2B5EF4-FFF2-40B4-BE49-F238E27FC236}">
                <a16:creationId xmlns:a16="http://schemas.microsoft.com/office/drawing/2014/main" id="{A81FDC58-0385-5BF1-23B9-F98923D0E2B3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2924281" y="5732466"/>
            <a:ext cx="2082800" cy="254000"/>
          </a:xfrm>
          <a:prstGeom prst="chevron">
            <a:avLst/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9" name="OTLSHAPE_T_034484705ad6402c88e11df0b24f246e_Shape">
            <a:extLst>
              <a:ext uri="{FF2B5EF4-FFF2-40B4-BE49-F238E27FC236}">
                <a16:creationId xmlns:a16="http://schemas.microsoft.com/office/drawing/2014/main" id="{530E91CA-C52A-16B9-B477-9D9CF459A51B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7603867" y="4170874"/>
            <a:ext cx="2082800" cy="254000"/>
          </a:xfrm>
          <a:prstGeom prst="chevron">
            <a:avLst/>
          </a:prstGeom>
          <a:solidFill>
            <a:srgbClr val="2F369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8" name="OTLSHAPE_T_54c342d5f96e48abadb1b13d52d07b7b_Shape">
            <a:extLst>
              <a:ext uri="{FF2B5EF4-FFF2-40B4-BE49-F238E27FC236}">
                <a16:creationId xmlns:a16="http://schemas.microsoft.com/office/drawing/2014/main" id="{7637719C-3D6B-F4EB-C0F3-FFA5775E6DF8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425304" y="3129812"/>
            <a:ext cx="2082800" cy="254000"/>
          </a:xfrm>
          <a:prstGeom prst="chevron">
            <a:avLst/>
          </a:prstGeom>
          <a:solidFill>
            <a:srgbClr val="FEBA0A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7" name="OTLSHAPE_T_f2f97be829014b90b2595775038958fe_Shape">
            <a:extLst>
              <a:ext uri="{FF2B5EF4-FFF2-40B4-BE49-F238E27FC236}">
                <a16:creationId xmlns:a16="http://schemas.microsoft.com/office/drawing/2014/main" id="{6C04A418-D011-4425-AC0C-19FD420A0FA8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227812" y="5211935"/>
            <a:ext cx="2082800" cy="254000"/>
          </a:xfrm>
          <a:prstGeom prst="chevron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OTLSHAPE_T_498a8c441d194e8cace84615ee6b31e2_Shape">
            <a:extLst>
              <a:ext uri="{FF2B5EF4-FFF2-40B4-BE49-F238E27FC236}">
                <a16:creationId xmlns:a16="http://schemas.microsoft.com/office/drawing/2014/main" id="{7A0A3E10-8B5E-70A7-DB93-72BBB329824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747765" y="6252996"/>
            <a:ext cx="2082800" cy="254000"/>
          </a:xfrm>
          <a:prstGeom prst="chevron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1" name="OTLSHAPE_T_3e045161908d4d4d93beccef95b373a5_ShapePercentage">
            <a:extLst>
              <a:ext uri="{FF2B5EF4-FFF2-40B4-BE49-F238E27FC236}">
                <a16:creationId xmlns:a16="http://schemas.microsoft.com/office/drawing/2014/main" id="{A4746CB2-FD8A-27AD-CD53-4F0AD385DDA6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87110" y="3650343"/>
            <a:ext cx="20828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0" name="OTLSHAPE_T_1bee25ae6b7047ee9fa18c6be95ed6e2_ShapePercentage">
            <a:extLst>
              <a:ext uri="{FF2B5EF4-FFF2-40B4-BE49-F238E27FC236}">
                <a16:creationId xmlns:a16="http://schemas.microsoft.com/office/drawing/2014/main" id="{90133378-128B-C21E-3BA2-7A43B266E00F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2542982" y="4691404"/>
            <a:ext cx="20828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1" name="OTLSHAPE_T_0b03ba46d22447fbbcff9005c7e8b0be_ShapePercentage">
            <a:extLst>
              <a:ext uri="{FF2B5EF4-FFF2-40B4-BE49-F238E27FC236}">
                <a16:creationId xmlns:a16="http://schemas.microsoft.com/office/drawing/2014/main" id="{DA8DF0AC-6094-AE1D-6B16-BC90E551E88A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2924281" y="5732466"/>
            <a:ext cx="20828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0" name="OTLSHAPE_T_034484705ad6402c88e11df0b24f246e_ShapePercentage">
            <a:extLst>
              <a:ext uri="{FF2B5EF4-FFF2-40B4-BE49-F238E27FC236}">
                <a16:creationId xmlns:a16="http://schemas.microsoft.com/office/drawing/2014/main" id="{848824FD-565C-CE4B-E7AB-99C78D705360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603867" y="4170874"/>
            <a:ext cx="14605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9" name="OTLSHAPE_T_54c342d5f96e48abadb1b13d52d07b7b_ShapePercentage">
            <a:extLst>
              <a:ext uri="{FF2B5EF4-FFF2-40B4-BE49-F238E27FC236}">
                <a16:creationId xmlns:a16="http://schemas.microsoft.com/office/drawing/2014/main" id="{EE8108D5-78A0-156E-295C-39363169D672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425304" y="3129812"/>
            <a:ext cx="20828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8" name="OTLSHAPE_T_f2f97be829014b90b2595775038958fe_ShapePercentage">
            <a:extLst>
              <a:ext uri="{FF2B5EF4-FFF2-40B4-BE49-F238E27FC236}">
                <a16:creationId xmlns:a16="http://schemas.microsoft.com/office/drawing/2014/main" id="{756DA192-502D-45F6-0E6B-8B4A667F6D4E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227812" y="5211935"/>
            <a:ext cx="2159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OTLSHAPE_T_498a8c441d194e8cace84615ee6b31e2_ShapePercentage" hidden="1">
            <a:extLst>
              <a:ext uri="{FF2B5EF4-FFF2-40B4-BE49-F238E27FC236}">
                <a16:creationId xmlns:a16="http://schemas.microsoft.com/office/drawing/2014/main" id="{C3488AE0-82D4-A696-8E50-CC1496E116CD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747765" y="6252996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2" name="OTLSHAPE_T_3e045161908d4d4d93beccef95b373a5_BaselineShape" hidden="1">
            <a:extLst>
              <a:ext uri="{FF2B5EF4-FFF2-40B4-BE49-F238E27FC236}">
                <a16:creationId xmlns:a16="http://schemas.microsoft.com/office/drawing/2014/main" id="{9F65DAA0-2E54-95A5-B7E3-A07D23A71E49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844465" y="3866243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T_1bee25ae6b7047ee9fa18c6be95ed6e2_BaselineShape" hidden="1">
            <a:extLst>
              <a:ext uri="{FF2B5EF4-FFF2-40B4-BE49-F238E27FC236}">
                <a16:creationId xmlns:a16="http://schemas.microsoft.com/office/drawing/2014/main" id="{614E593A-6F9E-A034-A955-CF9211DBFE92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844465" y="490730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T_0b03ba46d22447fbbcff9005c7e8b0be_BaselineShape" hidden="1">
            <a:extLst>
              <a:ext uri="{FF2B5EF4-FFF2-40B4-BE49-F238E27FC236}">
                <a16:creationId xmlns:a16="http://schemas.microsoft.com/office/drawing/2014/main" id="{E4D5A1EE-C6D5-D956-7A31-6E1571DE69E0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44465" y="594836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TLSHAPE_T_034484705ad6402c88e11df0b24f246e_BaselineShape" hidden="1">
            <a:extLst>
              <a:ext uri="{FF2B5EF4-FFF2-40B4-BE49-F238E27FC236}">
                <a16:creationId xmlns:a16="http://schemas.microsoft.com/office/drawing/2014/main" id="{79860426-E1C0-0D63-A5A5-712B6CB2D268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844465" y="438677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T_54c342d5f96e48abadb1b13d52d07b7b_BaselineShape" hidden="1">
            <a:extLst>
              <a:ext uri="{FF2B5EF4-FFF2-40B4-BE49-F238E27FC236}">
                <a16:creationId xmlns:a16="http://schemas.microsoft.com/office/drawing/2014/main" id="{19FEE17C-03FF-BDD4-24B0-F149D02D1BAE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844465" y="334571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T_f2f97be829014b90b2595775038958fe_BaselineShape" hidden="1">
            <a:extLst>
              <a:ext uri="{FF2B5EF4-FFF2-40B4-BE49-F238E27FC236}">
                <a16:creationId xmlns:a16="http://schemas.microsoft.com/office/drawing/2014/main" id="{F2999E1F-4C0E-4AFC-6223-F2C0855F0417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844465" y="542783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T_498a8c441d194e8cace84615ee6b31e2_BaselineShape" hidden="1">
            <a:extLst>
              <a:ext uri="{FF2B5EF4-FFF2-40B4-BE49-F238E27FC236}">
                <a16:creationId xmlns:a16="http://schemas.microsoft.com/office/drawing/2014/main" id="{64E977A2-2F0C-A0FD-738C-0CCDEE9BBA1C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844465" y="646889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T_3e045161908d4d4d93beccef95b373a5_TextPercentage" hidden="1">
            <a:extLst>
              <a:ext uri="{FF2B5EF4-FFF2-40B4-BE49-F238E27FC236}">
                <a16:creationId xmlns:a16="http://schemas.microsoft.com/office/drawing/2014/main" id="{B6FA0D5D-0591-2EAB-59B4-C1F85A6E8EB6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24" name="OTLSHAPE_T_3e045161908d4d4d93beccef95b373a5_StartDate" hidden="1">
            <a:extLst>
              <a:ext uri="{FF2B5EF4-FFF2-40B4-BE49-F238E27FC236}">
                <a16:creationId xmlns:a16="http://schemas.microsoft.com/office/drawing/2014/main" id="{5ACFE253-B8AD-2B74-5E61-8D2521916B0C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OTLSHAPE_T_3e045161908d4d4d93beccef95b373a5_EndDate" hidden="1">
            <a:extLst>
              <a:ext uri="{FF2B5EF4-FFF2-40B4-BE49-F238E27FC236}">
                <a16:creationId xmlns:a16="http://schemas.microsoft.com/office/drawing/2014/main" id="{8A47E718-B701-D262-C998-33F456061135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OTLSHAPE_T_3e045161908d4d4d93beccef95b373a5_JoinedDate">
            <a:extLst>
              <a:ext uri="{FF2B5EF4-FFF2-40B4-BE49-F238E27FC236}">
                <a16:creationId xmlns:a16="http://schemas.microsoft.com/office/drawing/2014/main" id="{48BA913A-2286-FAF3-6EE1-5F2B5B52CB09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087110" y="3510812"/>
            <a:ext cx="609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Sep 8 - Nov 6</a:t>
            </a:r>
          </a:p>
        </p:txBody>
      </p:sp>
      <p:sp>
        <p:nvSpPr>
          <p:cNvPr id="127" name="OTLSHAPE_T_3e045161908d4d4d93beccef95b373a5_Duration">
            <a:extLst>
              <a:ext uri="{FF2B5EF4-FFF2-40B4-BE49-F238E27FC236}">
                <a16:creationId xmlns:a16="http://schemas.microsoft.com/office/drawing/2014/main" id="{6EB198DE-E508-AEBB-953D-43B50C5596BA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217702" y="3684315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128" name="OTLSHAPE_T_3e045161908d4d4d93beccef95b373a5_Title">
            <a:extLst>
              <a:ext uri="{FF2B5EF4-FFF2-40B4-BE49-F238E27FC236}">
                <a16:creationId xmlns:a16="http://schemas.microsoft.com/office/drawing/2014/main" id="{AF66C054-B80F-751D-BDA7-8D0AE2A6425E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894491" y="3699831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ESR-LA-2</a:t>
            </a:r>
          </a:p>
        </p:txBody>
      </p:sp>
      <p:sp>
        <p:nvSpPr>
          <p:cNvPr id="132" name="OTLSHAPE_T_1bee25ae6b7047ee9fa18c6be95ed6e2_TextPercentage" hidden="1">
            <a:extLst>
              <a:ext uri="{FF2B5EF4-FFF2-40B4-BE49-F238E27FC236}">
                <a16:creationId xmlns:a16="http://schemas.microsoft.com/office/drawing/2014/main" id="{066D5116-3EF3-C8E7-5CB9-085B65B79A9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33" name="OTLSHAPE_T_1bee25ae6b7047ee9fa18c6be95ed6e2_StartDate" hidden="1">
            <a:extLst>
              <a:ext uri="{FF2B5EF4-FFF2-40B4-BE49-F238E27FC236}">
                <a16:creationId xmlns:a16="http://schemas.microsoft.com/office/drawing/2014/main" id="{5AA39D69-451C-A43E-8E73-F649D2DC1657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T_1bee25ae6b7047ee9fa18c6be95ed6e2_EndDate" hidden="1">
            <a:extLst>
              <a:ext uri="{FF2B5EF4-FFF2-40B4-BE49-F238E27FC236}">
                <a16:creationId xmlns:a16="http://schemas.microsoft.com/office/drawing/2014/main" id="{55DA58A3-869B-0A52-77FE-7102FAC41486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5" name="OTLSHAPE_T_1bee25ae6b7047ee9fa18c6be95ed6e2_JoinedDate">
            <a:extLst>
              <a:ext uri="{FF2B5EF4-FFF2-40B4-BE49-F238E27FC236}">
                <a16:creationId xmlns:a16="http://schemas.microsoft.com/office/drawing/2014/main" id="{747D4192-2215-F9DF-39C7-1BC7EBAB18C6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542982" y="4551874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Oct 20 - Dec 18</a:t>
            </a:r>
          </a:p>
        </p:txBody>
      </p:sp>
      <p:sp>
        <p:nvSpPr>
          <p:cNvPr id="136" name="OTLSHAPE_T_1bee25ae6b7047ee9fa18c6be95ed6e2_Duration">
            <a:extLst>
              <a:ext uri="{FF2B5EF4-FFF2-40B4-BE49-F238E27FC236}">
                <a16:creationId xmlns:a16="http://schemas.microsoft.com/office/drawing/2014/main" id="{C9CA7572-9DBD-96B5-3C0C-FA28433EECA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673573" y="4725377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137" name="OTLSHAPE_T_1bee25ae6b7047ee9fa18c6be95ed6e2_Title">
            <a:extLst>
              <a:ext uri="{FF2B5EF4-FFF2-40B4-BE49-F238E27FC236}">
                <a16:creationId xmlns:a16="http://schemas.microsoft.com/office/drawing/2014/main" id="{A4B33A43-C17A-FBA6-D9EB-7781FF2C0AE9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350362" y="4740892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ESR-LA-3</a:t>
            </a:r>
          </a:p>
        </p:txBody>
      </p:sp>
      <p:sp>
        <p:nvSpPr>
          <p:cNvPr id="213" name="OTLSHAPE_T_0b03ba46d22447fbbcff9005c7e8b0be_TextPercentage" hidden="1">
            <a:extLst>
              <a:ext uri="{FF2B5EF4-FFF2-40B4-BE49-F238E27FC236}">
                <a16:creationId xmlns:a16="http://schemas.microsoft.com/office/drawing/2014/main" id="{CBFAB582-4B8B-81D4-AD16-E13855E68E9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14" name="OTLSHAPE_T_0b03ba46d22447fbbcff9005c7e8b0be_StartDate" hidden="1">
            <a:extLst>
              <a:ext uri="{FF2B5EF4-FFF2-40B4-BE49-F238E27FC236}">
                <a16:creationId xmlns:a16="http://schemas.microsoft.com/office/drawing/2014/main" id="{F4385107-A077-B624-5E54-4F052F4AFF83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5" name="OTLSHAPE_T_0b03ba46d22447fbbcff9005c7e8b0be_EndDate" hidden="1">
            <a:extLst>
              <a:ext uri="{FF2B5EF4-FFF2-40B4-BE49-F238E27FC236}">
                <a16:creationId xmlns:a16="http://schemas.microsoft.com/office/drawing/2014/main" id="{AF3CC989-2742-CF23-E60B-BF62B67FE4FC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6" name="OTLSHAPE_T_0b03ba46d22447fbbcff9005c7e8b0be_JoinedDate">
            <a:extLst>
              <a:ext uri="{FF2B5EF4-FFF2-40B4-BE49-F238E27FC236}">
                <a16:creationId xmlns:a16="http://schemas.microsoft.com/office/drawing/2014/main" id="{E8CD701D-744A-83D0-EAA2-9B5ACF0F5984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2924281" y="5592935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Oct 31 - Dec 29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7" name="OTLSHAPE_T_0b03ba46d22447fbbcff9005c7e8b0be_Duration">
            <a:extLst>
              <a:ext uri="{FF2B5EF4-FFF2-40B4-BE49-F238E27FC236}">
                <a16:creationId xmlns:a16="http://schemas.microsoft.com/office/drawing/2014/main" id="{A3D96814-19C2-C14F-A62E-9E784030B731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5054873" y="5766438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18" name="OTLSHAPE_T_0b03ba46d22447fbbcff9005c7e8b0be_Title">
            <a:extLst>
              <a:ext uri="{FF2B5EF4-FFF2-40B4-BE49-F238E27FC236}">
                <a16:creationId xmlns:a16="http://schemas.microsoft.com/office/drawing/2014/main" id="{CCFC08FD-69F4-15F8-3657-846E29E905E3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3731661" y="5781953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2"/>
                </a:solidFill>
                <a:latin typeface="Calibri" panose="020F0502020204030204" pitchFamily="34" charset="0"/>
              </a:rPr>
              <a:t>ESR-LA-4</a:t>
            </a:r>
          </a:p>
        </p:txBody>
      </p:sp>
      <p:sp>
        <p:nvSpPr>
          <p:cNvPr id="222" name="OTLSHAPE_T_034484705ad6402c88e11df0b24f246e_TextPercentage" hidden="1">
            <a:extLst>
              <a:ext uri="{FF2B5EF4-FFF2-40B4-BE49-F238E27FC236}">
                <a16:creationId xmlns:a16="http://schemas.microsoft.com/office/drawing/2014/main" id="{421DAE39-9ABD-44D5-7895-4D4D804BBBAC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-849073"/>
            <a:ext cx="0" cy="46166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223" name="OTLSHAPE_T_034484705ad6402c88e11df0b24f246e_StartDate" hidden="1">
            <a:extLst>
              <a:ext uri="{FF2B5EF4-FFF2-40B4-BE49-F238E27FC236}">
                <a16:creationId xmlns:a16="http://schemas.microsoft.com/office/drawing/2014/main" id="{C226D9B7-6980-7E60-849B-3D958C1C8F07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4" name="OTLSHAPE_T_034484705ad6402c88e11df0b24f246e_EndDate" hidden="1">
            <a:extLst>
              <a:ext uri="{FF2B5EF4-FFF2-40B4-BE49-F238E27FC236}">
                <a16:creationId xmlns:a16="http://schemas.microsoft.com/office/drawing/2014/main" id="{4179E6B6-C864-40E3-057A-A55BB50FA861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5" name="OTLSHAPE_T_034484705ad6402c88e11df0b24f246e_JoinedDate">
            <a:extLst>
              <a:ext uri="{FF2B5EF4-FFF2-40B4-BE49-F238E27FC236}">
                <a16:creationId xmlns:a16="http://schemas.microsoft.com/office/drawing/2014/main" id="{0FFDEF0F-B556-500C-2DF4-D851B784E387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603867" y="4031343"/>
            <a:ext cx="774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Mar 15 - May 13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6" name="OTLSHAPE_T_034484705ad6402c88e11df0b24f246e_Duration">
            <a:extLst>
              <a:ext uri="{FF2B5EF4-FFF2-40B4-BE49-F238E27FC236}">
                <a16:creationId xmlns:a16="http://schemas.microsoft.com/office/drawing/2014/main" id="{87402951-6B7E-4259-F374-A8830129165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734459" y="4204846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  <a:endParaRPr lang="en-US" sz="1200" spc="-12" dirty="0">
              <a:solidFill>
                <a:srgbClr val="B20E12"/>
              </a:solidFill>
              <a:latin typeface="Calibri" panose="020F0502020204030204" pitchFamily="34" charset="0"/>
            </a:endParaRPr>
          </a:p>
        </p:txBody>
      </p:sp>
      <p:sp>
        <p:nvSpPr>
          <p:cNvPr id="227" name="OTLSHAPE_T_034484705ad6402c88e11df0b24f246e_Title">
            <a:extLst>
              <a:ext uri="{FF2B5EF4-FFF2-40B4-BE49-F238E27FC236}">
                <a16:creationId xmlns:a16="http://schemas.microsoft.com/office/drawing/2014/main" id="{E844A049-E770-6A15-E5AE-1105A4E9D28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257704" y="4220361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ESR-LA-DI2023</a:t>
            </a:r>
          </a:p>
        </p:txBody>
      </p:sp>
      <p:sp>
        <p:nvSpPr>
          <p:cNvPr id="231" name="OTLSHAPE_T_54c342d5f96e48abadb1b13d52d07b7b_TextPercentage" hidden="1">
            <a:extLst>
              <a:ext uri="{FF2B5EF4-FFF2-40B4-BE49-F238E27FC236}">
                <a16:creationId xmlns:a16="http://schemas.microsoft.com/office/drawing/2014/main" id="{E5BA1986-6CCA-76FE-C2F8-F4A141AE1A8D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090533" y="317930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32" name="OTLSHAPE_T_54c342d5f96e48abadb1b13d52d07b7b_StartDate" hidden="1">
            <a:extLst>
              <a:ext uri="{FF2B5EF4-FFF2-40B4-BE49-F238E27FC236}">
                <a16:creationId xmlns:a16="http://schemas.microsoft.com/office/drawing/2014/main" id="{9B2F331B-6F1B-7820-D25A-F6EA5F5C9D11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3" name="OTLSHAPE_T_54c342d5f96e48abadb1b13d52d07b7b_EndDate" hidden="1">
            <a:extLst>
              <a:ext uri="{FF2B5EF4-FFF2-40B4-BE49-F238E27FC236}">
                <a16:creationId xmlns:a16="http://schemas.microsoft.com/office/drawing/2014/main" id="{591CAE30-09BF-EFB8-56DA-2A232BC24CC9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4" name="OTLSHAPE_T_54c342d5f96e48abadb1b13d52d07b7b_JoinedDate">
            <a:extLst>
              <a:ext uri="{FF2B5EF4-FFF2-40B4-BE49-F238E27FC236}">
                <a16:creationId xmlns:a16="http://schemas.microsoft.com/office/drawing/2014/main" id="{836B1681-6913-EC8F-B0A5-49CC19FDFCA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6425304" y="2990282"/>
            <a:ext cx="596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Feb 9 - Apr 9</a:t>
            </a:r>
          </a:p>
        </p:txBody>
      </p:sp>
      <p:sp>
        <p:nvSpPr>
          <p:cNvPr id="235" name="OTLSHAPE_T_54c342d5f96e48abadb1b13d52d07b7b_Duration">
            <a:extLst>
              <a:ext uri="{FF2B5EF4-FFF2-40B4-BE49-F238E27FC236}">
                <a16:creationId xmlns:a16="http://schemas.microsoft.com/office/drawing/2014/main" id="{268EF9F8-3346-19E5-FB68-0045009019D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555896" y="3163785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36" name="OTLSHAPE_T_54c342d5f96e48abadb1b13d52d07b7b_Title">
            <a:extLst>
              <a:ext uri="{FF2B5EF4-FFF2-40B4-BE49-F238E27FC236}">
                <a16:creationId xmlns:a16="http://schemas.microsoft.com/office/drawing/2014/main" id="{DB65E12D-95C9-14B3-79EE-736E7BC785F6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232684" y="3179300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ESR-LA-5</a:t>
            </a:r>
          </a:p>
        </p:txBody>
      </p:sp>
      <p:sp>
        <p:nvSpPr>
          <p:cNvPr id="240" name="OTLSHAPE_T_f2f97be829014b90b2595775038958fe_TextPercentage" hidden="1">
            <a:extLst>
              <a:ext uri="{FF2B5EF4-FFF2-40B4-BE49-F238E27FC236}">
                <a16:creationId xmlns:a16="http://schemas.microsoft.com/office/drawing/2014/main" id="{88E45FD8-0970-6744-E408-09AA5DEF8413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-61824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10%</a:t>
            </a:r>
          </a:p>
        </p:txBody>
      </p:sp>
      <p:sp>
        <p:nvSpPr>
          <p:cNvPr id="241" name="OTLSHAPE_T_f2f97be829014b90b2595775038958fe_StartDate" hidden="1">
            <a:extLst>
              <a:ext uri="{FF2B5EF4-FFF2-40B4-BE49-F238E27FC236}">
                <a16:creationId xmlns:a16="http://schemas.microsoft.com/office/drawing/2014/main" id="{A148A37E-585E-EF43-962B-354FC269BFF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2" name="OTLSHAPE_T_f2f97be829014b90b2595775038958fe_EndDate" hidden="1">
            <a:extLst>
              <a:ext uri="{FF2B5EF4-FFF2-40B4-BE49-F238E27FC236}">
                <a16:creationId xmlns:a16="http://schemas.microsoft.com/office/drawing/2014/main" id="{988821EC-9931-3013-7454-208A6A303DA3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3" name="OTLSHAPE_T_f2f97be829014b90b2595775038958fe_JoinedDate">
            <a:extLst>
              <a:ext uri="{FF2B5EF4-FFF2-40B4-BE49-F238E27FC236}">
                <a16:creationId xmlns:a16="http://schemas.microsoft.com/office/drawing/2014/main" id="{A46A1207-E141-C4C2-BE08-DA39EE206019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8227812" y="5072404"/>
            <a:ext cx="685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Apr 2 - May 31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4" name="OTLSHAPE_T_f2f97be829014b90b2595775038958fe_Duration">
            <a:extLst>
              <a:ext uri="{FF2B5EF4-FFF2-40B4-BE49-F238E27FC236}">
                <a16:creationId xmlns:a16="http://schemas.microsoft.com/office/drawing/2014/main" id="{61A8A9A0-8D7F-9E1D-77A6-82A534350850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0358403" y="5245907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  <a:endParaRPr lang="en-US" sz="1200" spc="-12" dirty="0">
              <a:solidFill>
                <a:srgbClr val="B20E12"/>
              </a:solidFill>
              <a:latin typeface="Calibri" panose="020F0502020204030204" pitchFamily="34" charset="0"/>
            </a:endParaRPr>
          </a:p>
        </p:txBody>
      </p:sp>
      <p:sp>
        <p:nvSpPr>
          <p:cNvPr id="245" name="OTLSHAPE_T_f2f97be829014b90b2595775038958fe_Title">
            <a:extLst>
              <a:ext uri="{FF2B5EF4-FFF2-40B4-BE49-F238E27FC236}">
                <a16:creationId xmlns:a16="http://schemas.microsoft.com/office/drawing/2014/main" id="{3B148695-4916-AC66-B448-C9B0E301F6BC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9035191" y="5261423"/>
            <a:ext cx="49218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ESR-LA-6</a:t>
            </a:r>
          </a:p>
        </p:txBody>
      </p:sp>
      <p:sp>
        <p:nvSpPr>
          <p:cNvPr id="29" name="OTLSHAPE_T_498a8c441d194e8cace84615ee6b31e2_TextPercentage" hidden="1">
            <a:extLst>
              <a:ext uri="{FF2B5EF4-FFF2-40B4-BE49-F238E27FC236}">
                <a16:creationId xmlns:a16="http://schemas.microsoft.com/office/drawing/2014/main" id="{D13E21C8-1394-90C4-22A5-7990C23F4416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OTLSHAPE_T_498a8c441d194e8cace84615ee6b31e2_StartDate" hidden="1">
            <a:extLst>
              <a:ext uri="{FF2B5EF4-FFF2-40B4-BE49-F238E27FC236}">
                <a16:creationId xmlns:a16="http://schemas.microsoft.com/office/drawing/2014/main" id="{B6B92E63-C30D-AACF-544A-C6F4E6C0B266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T_498a8c441d194e8cace84615ee6b31e2_EndDate" hidden="1">
            <a:extLst>
              <a:ext uri="{FF2B5EF4-FFF2-40B4-BE49-F238E27FC236}">
                <a16:creationId xmlns:a16="http://schemas.microsoft.com/office/drawing/2014/main" id="{54F88237-07E7-D619-38B3-8F51D67A3721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6" name="OTLSHAPE_T_498a8c441d194e8cace84615ee6b31e2_JoinedDate">
            <a:extLst>
              <a:ext uri="{FF2B5EF4-FFF2-40B4-BE49-F238E27FC236}">
                <a16:creationId xmlns:a16="http://schemas.microsoft.com/office/drawing/2014/main" id="{157BA47D-06E3-5C2E-188B-28C30A19FC39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8747765" y="6113466"/>
            <a:ext cx="698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Apr 17 - Jun 15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8" name="OTLSHAPE_T_498a8c441d194e8cace84615ee6b31e2_Title">
            <a:extLst>
              <a:ext uri="{FF2B5EF4-FFF2-40B4-BE49-F238E27FC236}">
                <a16:creationId xmlns:a16="http://schemas.microsoft.com/office/drawing/2014/main" id="{D7FE4F32-0BC3-83AA-2A58-C6DD662C3E82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9452127" y="6302484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2"/>
                </a:solidFill>
                <a:latin typeface="Calibri" panose="020F0502020204030204" pitchFamily="34" charset="0"/>
              </a:rPr>
              <a:t>ESR-LA-ERAS</a:t>
            </a:r>
          </a:p>
        </p:txBody>
      </p:sp>
      <p:sp>
        <p:nvSpPr>
          <p:cNvPr id="249" name="OTLSHAPE_T_498a8c441d194e8cace84615ee6b31e2_Duration">
            <a:extLst>
              <a:ext uri="{FF2B5EF4-FFF2-40B4-BE49-F238E27FC236}">
                <a16:creationId xmlns:a16="http://schemas.microsoft.com/office/drawing/2014/main" id="{F4B66697-1D8B-FB09-7C0F-AEB740BC86D6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0878357" y="6286969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71" name="OTLSHAPE_T_3e045161908d4d4d93beccef95b373a5_Variance" hidden="1">
            <a:extLst>
              <a:ext uri="{FF2B5EF4-FFF2-40B4-BE49-F238E27FC236}">
                <a16:creationId xmlns:a16="http://schemas.microsoft.com/office/drawing/2014/main" id="{ACAC8988-8252-2584-4442-F6CC23AB77E1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OTLSHAPE_T_034484705ad6402c88e11df0b24f246e_Variance" hidden="1">
            <a:extLst>
              <a:ext uri="{FF2B5EF4-FFF2-40B4-BE49-F238E27FC236}">
                <a16:creationId xmlns:a16="http://schemas.microsoft.com/office/drawing/2014/main" id="{6DD28D3A-945C-D0A3-4AED-325274AAC207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T_1bee25ae6b7047ee9fa18c6be95ed6e2_Variance" hidden="1">
            <a:extLst>
              <a:ext uri="{FF2B5EF4-FFF2-40B4-BE49-F238E27FC236}">
                <a16:creationId xmlns:a16="http://schemas.microsoft.com/office/drawing/2014/main" id="{AF38DFCE-4E81-835D-85E2-83CD88845B54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OTLSHAPE_T_54c342d5f96e48abadb1b13d52d07b7b_Variance" hidden="1">
            <a:extLst>
              <a:ext uri="{FF2B5EF4-FFF2-40B4-BE49-F238E27FC236}">
                <a16:creationId xmlns:a16="http://schemas.microsoft.com/office/drawing/2014/main" id="{5579083F-53ED-0DB3-70C3-A34E59DC29DB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OTLSHAPE_T_498a8c441d194e8cace84615ee6b31e2_Variance" hidden="1">
            <a:extLst>
              <a:ext uri="{FF2B5EF4-FFF2-40B4-BE49-F238E27FC236}">
                <a16:creationId xmlns:a16="http://schemas.microsoft.com/office/drawing/2014/main" id="{287FE535-EF08-3026-DCEB-2740D6E4D165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T_0b03ba46d22447fbbcff9005c7e8b0be_Variance" hidden="1">
            <a:extLst>
              <a:ext uri="{FF2B5EF4-FFF2-40B4-BE49-F238E27FC236}">
                <a16:creationId xmlns:a16="http://schemas.microsoft.com/office/drawing/2014/main" id="{F2103CA9-084A-6B97-B71F-EBE3D7BC967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T_f2f97be829014b90b2595775038958fe_Variance" hidden="1">
            <a:extLst>
              <a:ext uri="{FF2B5EF4-FFF2-40B4-BE49-F238E27FC236}">
                <a16:creationId xmlns:a16="http://schemas.microsoft.com/office/drawing/2014/main" id="{A7ADE0D1-65A7-5404-57B1-2F2D14901C8E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" name="OTLSHAPE_M_2e0ebcb027d44e1e8d809703e215d8cb_Shape">
            <a:extLst>
              <a:ext uri="{FF2B5EF4-FFF2-40B4-BE49-F238E27FC236}">
                <a16:creationId xmlns:a16="http://schemas.microsoft.com/office/drawing/2014/main" id="{9B9A49E5-368C-212B-D502-01D3FE3615A7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 rot="16200000">
            <a:off x="2713362" y="1476230"/>
            <a:ext cx="101600" cy="101600"/>
          </a:xfrm>
          <a:prstGeom prst="flowChartMerge">
            <a:avLst/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TLSHAPE_M_7aef3ec69c9c46e9bf1461e446eb9974_Shape">
            <a:extLst>
              <a:ext uri="{FF2B5EF4-FFF2-40B4-BE49-F238E27FC236}">
                <a16:creationId xmlns:a16="http://schemas.microsoft.com/office/drawing/2014/main" id="{1E7837D5-280A-8BBF-FF5B-AE400535B471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 rot="16200000">
            <a:off x="4585196" y="1092775"/>
            <a:ext cx="101600" cy="101600"/>
          </a:xfrm>
          <a:prstGeom prst="flowChartMerge">
            <a:avLst/>
          </a:prstGeom>
          <a:solidFill>
            <a:srgbClr val="2F369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M_4fa236a2e26f429a8e76dfaaaa827247_Shape">
            <a:extLst>
              <a:ext uri="{FF2B5EF4-FFF2-40B4-BE49-F238E27FC236}">
                <a16:creationId xmlns:a16="http://schemas.microsoft.com/office/drawing/2014/main" id="{6D1A193B-241F-9DBE-C2F6-6B44F06F26D5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 rot="16200000">
            <a:off x="5313132" y="1476230"/>
            <a:ext cx="101600" cy="101600"/>
          </a:xfrm>
          <a:prstGeom prst="flowChartMerge">
            <a:avLst/>
          </a:prstGeom>
          <a:solidFill>
            <a:srgbClr val="FEBA0A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M_a5481202fa924bcc96ea3e71b225b393_Shape">
            <a:extLst>
              <a:ext uri="{FF2B5EF4-FFF2-40B4-BE49-F238E27FC236}">
                <a16:creationId xmlns:a16="http://schemas.microsoft.com/office/drawing/2014/main" id="{95C6C8FE-5E3F-2694-241A-20D7090E5EBF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 rot="16200000">
            <a:off x="5798422" y="1859685"/>
            <a:ext cx="101600" cy="101600"/>
          </a:xfrm>
          <a:prstGeom prst="flowChartMerge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M_ced69b590ab444dfab5c22732666d50a_Shape">
            <a:extLst>
              <a:ext uri="{FF2B5EF4-FFF2-40B4-BE49-F238E27FC236}">
                <a16:creationId xmlns:a16="http://schemas.microsoft.com/office/drawing/2014/main" id="{ADDFCC28-786A-C378-CA2A-C783B94F2325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 rot="16200000">
            <a:off x="7496939" y="1859685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OTLSHAPE_M_0c58045c54c5475d8a029408f8db9ba3_Shape">
            <a:extLst>
              <a:ext uri="{FF2B5EF4-FFF2-40B4-BE49-F238E27FC236}">
                <a16:creationId xmlns:a16="http://schemas.microsoft.com/office/drawing/2014/main" id="{1E797F46-74C5-BF28-467E-4FFEBCB324F1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 rot="16200000">
            <a:off x="2401389" y="1092775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OTLSHAPE_M_85d6e238113242d1a12e2ae133af8e0c_Shape">
            <a:extLst>
              <a:ext uri="{FF2B5EF4-FFF2-40B4-BE49-F238E27FC236}">
                <a16:creationId xmlns:a16="http://schemas.microsoft.com/office/drawing/2014/main" id="{E805FE71-E061-62B9-43F2-1E9B18BEE797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 rot="16200000">
            <a:off x="3233316" y="1859685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TLSHAPE_M_2e0ebcb027d44e1e8d809703e215d8cb_Title">
            <a:extLst>
              <a:ext uri="{FF2B5EF4-FFF2-40B4-BE49-F238E27FC236}">
                <a16:creationId xmlns:a16="http://schemas.microsoft.com/office/drawing/2014/main" id="{6D27A163-B8D7-635F-1488-1084CCF98FE1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846712" y="1354352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ESR-LA-4 Kick-off</a:t>
            </a:r>
          </a:p>
        </p:txBody>
      </p:sp>
      <p:sp>
        <p:nvSpPr>
          <p:cNvPr id="103" name="OTLSHAPE_M_2e0ebcb027d44e1e8d809703e215d8cb_Date">
            <a:extLst>
              <a:ext uri="{FF2B5EF4-FFF2-40B4-BE49-F238E27FC236}">
                <a16:creationId xmlns:a16="http://schemas.microsoft.com/office/drawing/2014/main" id="{A317A4CC-11D5-FB76-0AEF-C06146279DA0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2846712" y="1509377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Oct 23</a:t>
            </a:r>
          </a:p>
        </p:txBody>
      </p:sp>
      <p:sp>
        <p:nvSpPr>
          <p:cNvPr id="174" name="OTLSHAPE_M_7aef3ec69c9c46e9bf1461e446eb9974_Title">
            <a:extLst>
              <a:ext uri="{FF2B5EF4-FFF2-40B4-BE49-F238E27FC236}">
                <a16:creationId xmlns:a16="http://schemas.microsoft.com/office/drawing/2014/main" id="{7C69D039-8F3E-CCA0-1B7A-52B8FAC5318F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4718546" y="970897"/>
            <a:ext cx="1206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ESR-LA-DI2023 Kick-off</a:t>
            </a:r>
          </a:p>
        </p:txBody>
      </p:sp>
      <p:sp>
        <p:nvSpPr>
          <p:cNvPr id="175" name="OTLSHAPE_M_7aef3ec69c9c46e9bf1461e446eb9974_Date">
            <a:extLst>
              <a:ext uri="{FF2B5EF4-FFF2-40B4-BE49-F238E27FC236}">
                <a16:creationId xmlns:a16="http://schemas.microsoft.com/office/drawing/2014/main" id="{A85ECC36-74BA-1986-A986-8FD5FCA9924D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718546" y="1125922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Dec 16</a:t>
            </a:r>
          </a:p>
        </p:txBody>
      </p:sp>
      <p:sp>
        <p:nvSpPr>
          <p:cNvPr id="183" name="OTLSHAPE_M_4fa236a2e26f429a8e76dfaaaa827247_Title">
            <a:extLst>
              <a:ext uri="{FF2B5EF4-FFF2-40B4-BE49-F238E27FC236}">
                <a16:creationId xmlns:a16="http://schemas.microsoft.com/office/drawing/2014/main" id="{CAA744AD-80B9-5727-C968-B36F2E719E7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5446482" y="1354352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ESR-LA-5 Kick-off</a:t>
            </a:r>
          </a:p>
        </p:txBody>
      </p:sp>
      <p:sp>
        <p:nvSpPr>
          <p:cNvPr id="184" name="OTLSHAPE_M_4fa236a2e26f429a8e76dfaaaa827247_Date">
            <a:extLst>
              <a:ext uri="{FF2B5EF4-FFF2-40B4-BE49-F238E27FC236}">
                <a16:creationId xmlns:a16="http://schemas.microsoft.com/office/drawing/2014/main" id="{B5364027-05FD-D7B6-D05C-D38BB291E88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446482" y="1509377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Jan 6</a:t>
            </a:r>
          </a:p>
        </p:txBody>
      </p:sp>
      <p:sp>
        <p:nvSpPr>
          <p:cNvPr id="192" name="OTLSHAPE_M_a5481202fa924bcc96ea3e71b225b393_Title">
            <a:extLst>
              <a:ext uri="{FF2B5EF4-FFF2-40B4-BE49-F238E27FC236}">
                <a16:creationId xmlns:a16="http://schemas.microsoft.com/office/drawing/2014/main" id="{57902457-73E9-8B03-F508-37959B560A78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5931772" y="1737808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ESR-LA-6 Kick-off</a:t>
            </a:r>
          </a:p>
        </p:txBody>
      </p:sp>
      <p:sp>
        <p:nvSpPr>
          <p:cNvPr id="193" name="OTLSHAPE_M_a5481202fa924bcc96ea3e71b225b393_Date">
            <a:extLst>
              <a:ext uri="{FF2B5EF4-FFF2-40B4-BE49-F238E27FC236}">
                <a16:creationId xmlns:a16="http://schemas.microsoft.com/office/drawing/2014/main" id="{F930EC1D-39E1-A7D4-56B2-A3B5B67638E8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931772" y="1892832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Jan 20</a:t>
            </a:r>
          </a:p>
        </p:txBody>
      </p:sp>
      <p:sp>
        <p:nvSpPr>
          <p:cNvPr id="64" name="OTLSHAPE_M_ced69b590ab444dfab5c22732666d50a_Title">
            <a:extLst>
              <a:ext uri="{FF2B5EF4-FFF2-40B4-BE49-F238E27FC236}">
                <a16:creationId xmlns:a16="http://schemas.microsoft.com/office/drawing/2014/main" id="{ACC3B5D5-5E3D-E656-2B49-46FABD8DB951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7630289" y="1737808"/>
            <a:ext cx="1104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ESR-LA-ERAS Kick-off</a:t>
            </a:r>
          </a:p>
        </p:txBody>
      </p:sp>
      <p:sp>
        <p:nvSpPr>
          <p:cNvPr id="65" name="OTLSHAPE_M_ced69b590ab444dfab5c22732666d50a_Date">
            <a:extLst>
              <a:ext uri="{FF2B5EF4-FFF2-40B4-BE49-F238E27FC236}">
                <a16:creationId xmlns:a16="http://schemas.microsoft.com/office/drawing/2014/main" id="{2E349771-27B1-3879-C4C7-EE6AC8D43F5C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7630289" y="1892832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Mar 10</a:t>
            </a:r>
            <a:endParaRPr lang="en-US" sz="900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533" name="OTLSHAPE_M_0c58045c54c5475d8a029408f8db9ba3_Title">
            <a:extLst>
              <a:ext uri="{FF2B5EF4-FFF2-40B4-BE49-F238E27FC236}">
                <a16:creationId xmlns:a16="http://schemas.microsoft.com/office/drawing/2014/main" id="{71B7CE99-2DDD-9135-1D2F-E8515B3BA6DE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2534739" y="970897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ESR-LA-3 Kick-off</a:t>
            </a:r>
          </a:p>
        </p:txBody>
      </p:sp>
      <p:sp>
        <p:nvSpPr>
          <p:cNvPr id="534" name="OTLSHAPE_M_0c58045c54c5475d8a029408f8db9ba3_Date">
            <a:extLst>
              <a:ext uri="{FF2B5EF4-FFF2-40B4-BE49-F238E27FC236}">
                <a16:creationId xmlns:a16="http://schemas.microsoft.com/office/drawing/2014/main" id="{026A1807-AA52-51E6-7A6C-9E1AEBFA11E9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2534739" y="1125922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Oct 14</a:t>
            </a:r>
          </a:p>
        </p:txBody>
      </p:sp>
      <p:sp>
        <p:nvSpPr>
          <p:cNvPr id="536" name="OTLSHAPE_M_85d6e238113242d1a12e2ae133af8e0c_Title">
            <a:extLst>
              <a:ext uri="{FF2B5EF4-FFF2-40B4-BE49-F238E27FC236}">
                <a16:creationId xmlns:a16="http://schemas.microsoft.com/office/drawing/2014/main" id="{9C7FA36E-C48F-99CE-3697-64975243DDB6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3366666" y="1737808"/>
            <a:ext cx="1117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ESR-LA-2 Completion</a:t>
            </a:r>
          </a:p>
        </p:txBody>
      </p:sp>
      <p:sp>
        <p:nvSpPr>
          <p:cNvPr id="537" name="OTLSHAPE_M_85d6e238113242d1a12e2ae133af8e0c_Date">
            <a:extLst>
              <a:ext uri="{FF2B5EF4-FFF2-40B4-BE49-F238E27FC236}">
                <a16:creationId xmlns:a16="http://schemas.microsoft.com/office/drawing/2014/main" id="{CFD89873-574C-4CC7-5F1F-7C341FC6A467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3366666" y="1892832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Nov 7</a:t>
            </a:r>
          </a:p>
        </p:txBody>
      </p:sp>
      <p:sp>
        <p:nvSpPr>
          <p:cNvPr id="250" name="OTLSHAPE_M_0c58045c54c5475d8a029408f8db9ba3_Variance" hidden="1">
            <a:extLst>
              <a:ext uri="{FF2B5EF4-FFF2-40B4-BE49-F238E27FC236}">
                <a16:creationId xmlns:a16="http://schemas.microsoft.com/office/drawing/2014/main" id="{B06B0334-D69A-D3F1-C622-1D2F5D082315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2" name="OTLSHAPE_M_2e0ebcb027d44e1e8d809703e215d8cb_Variance" hidden="1">
            <a:extLst>
              <a:ext uri="{FF2B5EF4-FFF2-40B4-BE49-F238E27FC236}">
                <a16:creationId xmlns:a16="http://schemas.microsoft.com/office/drawing/2014/main" id="{1E3E170E-CDC8-E3CA-8760-4D58ACC59E37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3" name="OTLSHAPE_M_85d6e238113242d1a12e2ae133af8e0c_Variance" hidden="1">
            <a:extLst>
              <a:ext uri="{FF2B5EF4-FFF2-40B4-BE49-F238E27FC236}">
                <a16:creationId xmlns:a16="http://schemas.microsoft.com/office/drawing/2014/main" id="{1DED513F-E124-3B8C-C00D-3561A5AB01AA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4" name="OTLSHAPE_M_7aef3ec69c9c46e9bf1461e446eb9974_Variance" hidden="1">
            <a:extLst>
              <a:ext uri="{FF2B5EF4-FFF2-40B4-BE49-F238E27FC236}">
                <a16:creationId xmlns:a16="http://schemas.microsoft.com/office/drawing/2014/main" id="{4A06B80E-210F-FD6A-D1FF-47C0DC7C32F1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5" name="OTLSHAPE_M_4fa236a2e26f429a8e76dfaaaa827247_Variance" hidden="1">
            <a:extLst>
              <a:ext uri="{FF2B5EF4-FFF2-40B4-BE49-F238E27FC236}">
                <a16:creationId xmlns:a16="http://schemas.microsoft.com/office/drawing/2014/main" id="{6176B8B8-982B-685F-2CE1-51A4087466C1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66" name="OTLSHAPE_M_a5481202fa924bcc96ea3e71b225b393_Variance" hidden="1">
            <a:extLst>
              <a:ext uri="{FF2B5EF4-FFF2-40B4-BE49-F238E27FC236}">
                <a16:creationId xmlns:a16="http://schemas.microsoft.com/office/drawing/2014/main" id="{AB7860A2-A87F-C2A6-4492-1ED11E7EC080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68" name="OTLSHAPE_M_ced69b590ab444dfab5c22732666d50a_Variance" hidden="1">
            <a:extLst>
              <a:ext uri="{FF2B5EF4-FFF2-40B4-BE49-F238E27FC236}">
                <a16:creationId xmlns:a16="http://schemas.microsoft.com/office/drawing/2014/main" id="{39B5359D-4C57-F061-3D5C-1CC83D4025F2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128765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4749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SGFzQmFzZWxpbmVzIjpmYWxzZSwiQ3VsdHVyZUluZm9OYW1lIjoiZW4tVVMiLCJTdHlsZU5hbWUiOm51bGwsIlZlcnNpb24iOnsiJGlkIjoiMiIsIlZlcnNpb24iOiI1LjYuMCIsIk9yaWdpbmFsQXNzZW1ibHlWZXJzaW9uIjoiMTEuMTYuMDAuMDAiLCJFZGl0aW9uIjpudWxsLCJMYXN0U2F2ZWRFZGl0aW9uIjo0LCJJc1BsdXNFZGl0aW9uIjpmYWxzZSwiSXNQcm9FZGl0aW9uIjpmYWxzZX0sIkVmZmVjdCI6MSwiU3R5bGUiOnsiJGlkIjoiMyIsIkRlZmF1bHREZXBlbmRlbmN5U3R5bGUiOnsiJGlkIjoiNCIsIkxpbmVTdHlsZSI6eyIkaWQiOiI1IiwiTGluZUNvbG9yIjp7IiRpZCI6IjYiLCIkdHlwZSI6Ik5MUkUuQ29tbW9uLkRvbS5Tb2xpZENvbG9yQnJ1c2gsIE5MUkUuQ29tbW9uIiwiQ29sb3IiOnsiJGlkIjoiNyIsIkEiOjI1NSwiUiI6MCwiRyI6MCwiQiI6MH19LCJMaW5lV2VpZ2h0IjoxLjA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Q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7IiRpZCI6IjI0IiwiTGluZUNvbG9yIjpudWxsLCJMaW5lV2VpZ2h0IjowLjAsIkxpbmVUeXBlIjowLCJQYXJlbnRTdHlsZSI6bnVsbH0sIlBhcmVudFN0eWxlIjpudWxsfSwiUGFuZWxzU3BhY2luZ0RlZmluaXRpb24iOnsiJGlkIjoiMjUiLCJTcGFjaW5nQWJvdmVUaW1lYmFuZCI6NSwiU3BhY2luZ0JlbG93VGltZWJhbmQiOjUsIlNwYWNpbmdBYm92ZUJldHdlZW5Td2ltbGFuZXNBbmRUYXNrcyI6NSwiU3BhY2luZ0JlbG93QmV0d2VlblN3aW1sYW5lc0FuZFRhc2tzIjo1fSwiVGltZWJhbmRTdHlsZSI6eyIkaWQiOiIyNiIsIlNjYWxlTWFya2luZyI6MCwiU2hhcGUiOjAsIlNoYXBlU3R5bGUiOnsiJGlkIjoiMjciLCJNYXJnaW4iOnsiJGlkIjoiMjgiLCJUb3AiOjAuMCwiTGVmdCI6MTAuMCwiUmlnaHQiOjEwLjAsIkJvdHRvbSI6MC4wfSwiUGFkZGluZyI6eyIkaWQiOiIyOSIsIlRvcCI6MC4wLCJMZWZ0IjowLjAsIlJpZ2h0IjowLjAsIkJvdHRvbSI6MC4wfSwiQmFja2dyb3VuZCI6eyIkaWQiOiIzMCIsIkNvbG9yIjp7IiRpZCI6IjMxIiwiQSI6MjU1LCJSIjoxMTksIkciOjAsIkIiOjE3OH19LCJJc1Zpc2libGUiOnRydWUsIldpZHRoIjowLjAsIkhlaWdodCI6MzAuMCwiQm9yZGVyU3R5bGUiOnsiJGlkIjoiMzIiLCJMaW5lQ29sb3IiOnsiJGlkIjoiMzMiLCIkdHlwZSI6Ik5MUkUuQ29tbW9uLkRvbS5Tb2xpZENvbG9yQnJ1c2gsIE5MUkUuQ29tbW9uIiwiQ29sb3IiOnsiJGlkIjoiMzQiLCJBIjoyNTUsIlIiOjI1NSwiRyI6MCwiQiI6MH19LCJMaW5lV2VpZ2h0IjowLjAsIkxpbmVUeXBlIjowLCJQYXJlbnRTdHlsZSI6bnVsbH0sIlBhcmVudFN0eWxlIjpudWxsfSwiTWlkZGxlVGllclNoYXBlU3R5bGUiOnsiJGlkIjoiMzUiLCJNYXJnaW4iOnsiJGlkIjoiMzYiLCJUb3AiOjAuMCwiTGVmdCI6MTAuMCwiUmlnaHQiOjEwLjAsIkJvdHRvbSI6MC4wfSwiUGFkZGluZyI6eyIkaWQiOiIzNyIsIlRvcCI6MC4wLCJMZWZ0IjowLjAsIlJpZ2h0IjowLjAsIkJvdHRvbSI6MC4wfSwiQmFja2dyb3VuZCI6eyIkaWQiOiIzOCIsIkNvbG9yIjp7IiRpZCI6IjM5IiwiQSI6MjU1LCJSIjoxMTksIkciOjAsIkIiOjE3OH19LCJJc1Zpc2libGUiOnRydWUsIldpZHRoIjowLjAsIkhlaWdodCI6MzAuMCwiQm9yZGVyU3R5bGUiOnsiJGlkIjoiNDAiLCJMaW5lQ29sb3IiOnsiJGlkIjoiNDEiLCIkdHlwZSI6Ik5MUkUuQ29tbW9uLkRvbS5Tb2xpZENvbG9yQnJ1c2gsIE5MUkUuQ29tbW9uIiwiQ29sb3IiOnsiJGlkIjoiNDIiLCJBIjoyNTUsIlIiOjI1NSwiRyI6MCwiQiI6MH19LCJMaW5lV2VpZ2h0IjowLjAsIkxpbmVUeXBlIjowLCJQYXJlbnRTdHlsZSI6bnVsbH0sIlBhcmVudFN0eWxlIjpudWxsfSwiQm90dG9tVGllclNoYXBlU3R5bGUiOnsiJGlkIjoiNDMiLCJNYXJnaW4iOnsiJGlkIjoiNDQiLCJUb3AiOjAuMCwiTGVmdCI6MTAuMCwiUmlnaHQiOjEwLjAsIkJvdHRvbSI6MC4wfSwiUGFkZGluZyI6eyIkaWQiOiI0NSIsIlRvcCI6MC4wLCJMZWZ0IjowLjAsIlJpZ2h0IjowLjAsIkJvdHRvbSI6MC4wfSwiQmFja2dyb3VuZCI6eyIkaWQiOiI0NiIsIkNvbG9yIjp7IiRpZCI6IjQ3IiwiQSI6MjU1LCJSIjoxMTksIkciOjAsIkIiOjE3OH19LCJJc1Zpc2libGUiOnRydWUsIldpZHRoIjowLjAsIkhlaWdodCI6MzAuMCwiQm9yZGVyU3R5bGUiOnsiJGlkIjoiNDgiLCJMaW5lQ29sb3IiOnsiJGlkIjoiNDkiLCIkdHlwZSI6Ik5MUkUuQ29tbW9uLkRvbS5Tb2xpZENvbG9yQnJ1c2gsIE5MUkUuQ29tbW9uIiwiQ29sb3IiOnsiJGlkIjoiNTAiLCJBIjoyNTUsIlIiOjI1NSwiRyI6MCwiQiI6MH19LCJMaW5lV2VpZ2h0IjowLjAsIkxpbmVUeXBlIjowLCJQYXJlbnRTdHlsZSI6bnVsbH0sIlBhcmVudFN0eWxlIjpudWxsfSwiUmlnaHRFbmRDYXBzU3R5bGUiOnsiJGlkIjoiNTEiLCJGb250U2V0dGluZ3MiOnsiJGlkIjoiNTIiLCJGb250U2l6ZSI6MTgsIkZvbnROYW1lIjoiQ2FsaWJyaSIsIklzQm9sZCI6dHJ1ZSwiSXNJdGFsaWMiOmZhbHNlLCJJc1VuZGVybGluZWQiOmZhbHNlLCJQYXJlbnRTdHlsZSI6bnVsbH0sIkF1dG9TaXplIjowLCJGb3JlZ3JvdW5kIjp7IiRpZCI6IjUzIiwiQ29sb3IiOnsiJGlkIjoiNTQ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NTUiLCJUb3AiOjAuMCwiTGVmdCI6MC4wLCJSaWdodCI6MjAuMCwiQm90dG9tIjowLjB9LCJQYWRkaW5nIjp7IiRpZCI6IjU2IiwiVG9wIjowLjAsIkxlZnQiOjAuMCwiUmlnaHQiOjAuMCwiQm90dG9tIjowLjB9LCJCYWNrZ3JvdW5kIjp7IiRpZCI6IjU3IiwiQ29sb3IiOnsiJGlkIjoiNTgiLCJBIjo4OSwiUiI6MCwiRyI6MCwiQiI6MH19LCJJc1Zpc2libGUiOnRydWUsIldpZHRoIjowLjAsIkhlaWdodCI6MC4wLCJCb3JkZXJTdHlsZSI6eyIkaWQiOiI1OSIsIkxpbmVDb2xvciI6bnVsbCwiTGluZVdlaWdodCI6MC4wLCJMaW5lVHlwZSI6MCwiUGFyZW50U3R5bGUiOm51bGx9LCJQYXJlbnRTdHlsZSI6bnVsbH0sIkxlZnRFbmRDYXBzU3R5bGUiOnsiJGlkIjoiNjAiLCJGb250U2V0dGluZ3MiOnsiJGlkIjoiNjEiLCJGb250U2l6ZSI6MTgsIkZvbnROYW1lIjoiQ2FsaWJyaSIsIklzQm9sZCI6dHJ1ZSwiSXNJdGFsaWMiOmZhbHNlLCJJc1VuZGVybGluZWQiOmZhbHNlLCJQYXJlbnRTdHlsZSI6bnVsbH0sIkF1dG9TaXplIjowLCJGb3JlZ3JvdW5kIjp7IiRpZCI6IjYyIiwiQ29sb3IiOnsiJGlkIjoiNjM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NjQiLCJUb3AiOjAuMCwiTGVmdCI6MjAuMCwiUmlnaHQiOjAuMCwiQm90dG9tIjowLjB9LCJQYWRkaW5nIjp7IiRpZCI6IjY1IiwiVG9wIjowLjAsIkxlZnQiOjAuMCwiUmlnaHQiOjAuMCwiQm90dG9tIjowLjB9LCJCYWNrZ3JvdW5kIjp7IiRpZCI6IjY2IiwiQ29sb3IiOnsiJGlkIjoiNjciLCJBIjo4OSwiUiI6MCwiRyI6MCwiQiI6MH19LCJJc1Zpc2libGUiOnRydWUsIldpZHRoIjowLjAsIkhlaWdodCI6MC4wLCJCb3JkZXJTdHlsZSI6eyIkaWQiOiI2OCIsIkxpbmVDb2xvciI6bnVsbCwiTGluZVdlaWdodCI6MC4wLCJMaW5lVHlwZSI6MCwiUGFyZW50U3R5bGUiOm51bGx9LCJQYXJlbnRTdHlsZSI6bnVsbH0sIlRvZGF5VGV4dFN0eWxlIjp7IiRpZCI6IjY5IiwiRm9udFNldHRpbmdzIjp7IiRpZCI6IjcwIiwiRm9udFNpemUiOjExLCJGb250TmFtZSI6IkNhbGlicmkiLCJJc0JvbGQiOmZhbHNlLCJJc0l0YWxpYyI6ZmFsc2UsIklzVW5kZXJsaW5lZCI6ZmFsc2UsIlBhcmVudFN0eWxlIjpudWxsfSwiQXV0b1NpemUiOjAsIkZvcmVncm91bmQiOnsiJGlkIjoiNzEiLCJDb2xvciI6eyIkaWQiOiI3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yIsIlRvcCI6MC4wLCJMZWZ0IjowLjAsIlJpZ2h0IjowLjAsIkJvdHRvbSI6MC4wfSwiUGFkZGluZyI6eyIkaWQiOiI3NCIsIlRvcCI6MC4wLCJMZWZ0IjowLjAsIlJpZ2h0IjowLjAsIkJvdHRvbSI6MC4wfSwiQmFja2dyb3VuZCI6eyIkaWQiOiI3NSIsIkNvbG9yIjp7IiRpZCI6Ijc2IiwiQSI6ODksIlIiOjAsIkciOjAsIkIiOjB9fSwiSXNWaXNpYmxlIjp0cnVlLCJXaWR0aCI6MC4wLCJIZWlnaHQiOjAuMCwiQm9yZGVyU3R5bGUiOnsiJGlkIjoiNzciLCJMaW5lQ29sb3IiOm51bGwsIkxpbmVXZWlnaHQiOjAuMCwiTGluZVR5cGUiOjAsIlBhcmVudFN0eWxlIjpudWxsfSwiUGFyZW50U3R5bGUiOm51bGx9LCJUb2RheU1hcmtlclN0eWxlIjp7IiRpZCI6Ijc4IiwiTWFyZ2luIjp7IiRpZCI6Ijc5IiwiVG9wIjowLjAsIkxlZnQiOjAuMCwiUmlnaHQiOjAuMCwiQm90dG9tIjowLjB9LCJQYWRkaW5nIjp7IiRpZCI6IjgwIiwiVG9wIjowLjAsIkxlZnQiOjAuMCwiUmlnaHQiOjAuMCwiQm90dG9tIjowLjB9LCJCYWNrZ3JvdW5kIjp7IiRpZCI6IjgxIiwiQ29sb3IiOnsiJGlkIjoiODIiLCJBIjoyNTUsIlIiOjI1NSwiRyI6MCwiQiI6MH19LCJJc1Zpc2libGUiOnRydWUsIldpZHRoIjowLjAsIkhlaWdodCI6MC4wLCJCb3JkZXJTdHlsZSI6bnVsbCwiUGFyZW50U3R5bGUiOm51bGx9LCJTY2FsZVN0eWxlIjp7IiRpZCI6IjgzIiwiU2hhcGUiOjAsIlNob3dTZWdtZW50U2VwYXJhdG9ycyI6dHJ1ZSwiU2VnbWVudFNlcGFyYXRvck9wYWNpdHkiOjMwLCJIYXNCZWVuVmlzaWJsZUJlZm9yZSI6dHJ1ZSwiRm9udFNldHRpbmdzIjp7IiRpZCI6Ijg0IiwiRm9udFNpemUiOjEyLCJGb250TmFtZSI6IkNhbGlicmkiLCJJc0JvbGQiOmZhbHNlLCJJc0l0YWxpYyI6ZmFsc2UsIklzVW5kZXJsaW5lZCI6ZmFsc2UsIlBhcmVudFN0eWxlIjpudWxsfSwiQXV0b1NpemUiOjAsIkZvcmVncm91bmQiOnsiJGlkIjoiODUiLCJDb2xvciI6eyIkaWQiOiI4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NyIsIlRvcCI6MC4wLCJMZWZ0Ijo0LjAsIlJpZ2h0Ijo0LjAsIkJvdHRvbSI6MC4wfSwiUGFkZGluZyI6eyIkaWQiOiI4OCIsIlRvcCI6MC4wLCJMZWZ0IjowLjAsIlJpZ2h0IjowLjAsIkJvdHRvbSI6MC4wfSwiQmFja2dyb3VuZCI6eyIkaWQiOiI4OSIsIkNvbG9yIjp7IiRpZCI6IjkwIiwiQSI6ODksIlIiOjAsIkciOjAsIkIiOjB9fSwiSXNWaXNpYmxlIjp0cnVlLCJXaWR0aCI6MC4wLCJIZWlnaHQiOjAuMCwiQm9yZGVyU3R5bGUiOnsiJGlkIjoiOTEiLCJMaW5lQ29sb3IiOm51bGwsIkxpbmVXZWlnaHQiOjAuMCwiTGluZVR5cGUiOjAsIlBhcmVudFN0eWxlIjpudWxsfSwiUGFyZW50U3R5bGUiOm51bGx9LCJTaW5nbGVTY2FsZVNoYXBlU3R5bGUiOnsiJGlkIjoiOTIiLCJTaGFwZSI6MCwiSGVpZ2h0IjowLjB9LCJNaWRkbGVUaWVyU2NhbGVTdHlsZSI6eyIkaWQiOiI5MyIsIlNoYXBlIjowLCJTaG93U2VnbWVudFNlcGFyYXRvcnMiOnRydWUsIlNlZ21lbnRTZXBhcmF0b3JPcGFjaXR5IjozMCwiSGFzQmVlblZpc2libGVCZWZvcmUiOmZhbHNlLCJGb250U2V0dGluZ3MiOnsiJGlkIjoiOTQiLCJGb250U2l6ZSI6MTIsIkZvbnROYW1lIjoiQ2FsaWJyaSIsIklzQm9sZCI6ZmFsc2UsIklzSXRhbGljIjpmYWxzZSwiSXNVbmRlcmxpbmVkIjpmYWxzZSwiUGFyZW50U3R5bGUiOm51bGx9LCJBdXRvU2l6ZSI6MCwiRm9yZWdyb3VuZCI6eyIkaWQiOiI5NSIsIkNvbG9yIjp7IiRpZCI6Ijk2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3IiwiVG9wIjowLjAsIkxlZnQiOjQuMCwiUmlnaHQiOjQuMCwiQm90dG9tIjowLjB9LCJQYWRkaW5nIjp7IiRpZCI6Ijk4IiwiVG9wIjowLjAsIkxlZnQiOjAuMCwiUmlnaHQiOjAuMCwiQm90dG9tIjowLjB9LCJCYWNrZ3JvdW5kIjp7IiRpZCI6Ijk5IiwiQ29sb3IiOnsiJGlkIjoiMTAwIiwiQSI6ODksIlIiOjAsIkciOjAsIkIiOjB9fSwiSXNWaXNpYmxlIjpmYWxzZSwiV2lkdGgiOjAuMCwiSGVpZ2h0IjowLjAsIkJvcmRlclN0eWxlIjp7IiRpZCI6IjEwMSIsIkxpbmVDb2xvciI6bnVsbCwiTGluZVdlaWdodCI6MC4wLCJMaW5lVHlwZSI6MCwiUGFyZW50U3R5bGUiOm51bGx9LCJQYXJlbnRTdHlsZSI6bnVsbH0sIkJvdHRvbVRpZXJTY2FsZVN0eWxlIjp7IiRpZCI6IjEwMiIsIlNoYXBlIjowLCJTaG93U2VnbWVudFNlcGFyYXRvcnMiOnRydWUsIlNlZ21lbnRTZXBhcmF0b3JPcGFjaXR5IjozMCwiSGFzQmVlblZpc2libGVCZWZvcmUiOmZhbHNlLCJGb250U2V0dGluZ3MiOnsiJGlkIjoiMTAzIiwiRm9udFNpemUiOjEyLCJGb250TmFtZSI6IkNhbGlicmkiLCJJc0JvbGQiOmZhbHNlLCJJc0l0YWxpYyI6ZmFsc2UsIklzVW5kZXJsaW5lZCI6ZmFsc2UsIlBhcmVudFN0eWxlIjpudWxsfSwiQXV0b1NpemUiOjAsIkZvcmVncm91bmQiOnsiJGlkIjoiMTA0IiwiQ29sb3IiOnsiJGlkIjoiMTA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NiIsIlRvcCI6MC4wLCJMZWZ0Ijo0LjAsIlJpZ2h0Ijo0LjAsIkJvdHRvbSI6MC4wfSwiUGFkZGluZyI6eyIkaWQiOiIxMDciLCJUb3AiOjAuMCwiTGVmdCI6MC4wLCJSaWdodCI6MC4wLCJCb3R0b20iOjAuMH0sIkJhY2tncm91bmQiOnsiJGlkIjoiMTA4IiwiQ29sb3IiOnsiJGlkIjoiMTA5IiwiQSI6ODksIlIiOjAsIkciOjAsIkIiOjB9fSwiSXNWaXNpYmxlIjpmYWxzZSwiV2lkdGgiOjAuMCwiSGVpZ2h0IjowLjAsIkJvcmRlclN0eWxlIjp7IiRpZCI6IjExMCIsIkxpbmVDb2xvciI6bnVsbCwiTGluZVdlaWdodCI6MC4wLCJMaW5lVHlwZSI6MCwiUGFyZW50U3R5bGUiOm51bGx9LCJQYXJlbnRTdHlsZSI6bnVsbH0sIkVsYXBzZWRUaW1lQmFja2dyb3VuZCI6eyIkaWQiOiIxMTEiLCJDb2xvciI6eyIkaWQiOiIxMTIiLCJBIjo3NywiUiI6MjU1LCJHIjowLCJCIjowfX0sIkFwcGVuZFllYXJPblllYXJDaGFuZ2UiOmZhbHNlLCJFbGFwc2VkVGltZUZvcm1hdCI6MSwiVG9kYXlNYXJrZXJQb3NpdGlvbiI6MiwiUXVpY2tQb3NpdGlvbiI6MywiQWJzb2x1dGVQb3NpdGlvbiI6MTc3LjAyODU4LCJNYXJnaW4iOnsiJGlkIjoiMTEzIiwiVG9wIjowLjAsIkxlZnQiOjEwLjAsIlJpZ2h0IjoxMC4wLCJCb3R0b20iOjAuMH0sIlBhZGRpbmciOnsiJGlkIjoiMTE0IiwiVG9wIjowLjAsIkxlZnQiOjAuMCwiUmlnaHQiOjAuMCwiQm90dG9tIjowLjB9LCJCYWNrZ3JvdW5kIjp7IiRpZCI6IjExNSIsIkNvbG9yIjp7IiRpZCI6IjExNiIsIkEiOjI1NSwiUiI6MTQ4LCJHIjowLCJCIjoxNzh9fSwiSXNWaXNpYmxlIjp0cnVlLCJXaWR0aCI6MC4wLCJIZWlnaHQiOjAuMCwiQm9yZGVyU3R5bGUiOm51bGwsIlBhcmVudFN0eWxlIjpudWxsfSwiRGVmYXVsdE1pbGVzdG9uZVN0eWxlIjp7IiRpZCI6IjExNyIsIlNoYXBlIjoyLCJDb25uZWN0b3JNYXJnaW4iOnsiJGlkIjoiMTE4IiwiVG9wIjowLjAsIkxlZnQiOjIuMCwiUmlnaHQiOjIuMCwiQm90dG9tIjowLjB9LCJDb25uZWN0b3JTdHlsZSI6eyIkaWQiOiIxMTkiLCJMaW5lQ29sb3IiOnsiJGlkIjoiMTIwIiwiJHR5cGUiOiJOTFJFLkNvbW1vbi5Eb20uU29saWRDb2xvckJydXNoLCBOTFJFLkNvbW1vbiIsIkNvbG9yIjp7IiRpZCI6IjEyMSIsIkEiOjEyNywiUiI6NzksIkciOjEyOSwiQiI6MTg5fX0sIkxpbmVXZWlnaHQiOjEuMCwiTGluZVR5cGUiOjAsIlBhcmVudFN0eWxlIjpudWxsfSwiSXNCZWxvd1RpbWViYW5kIjpmYWxzZSwiUG9zaXRpb25PblRhc2siOjAsIkhpZGVEYXRlIjpmYWxzZSwiU2hhcGVTaXplIjowLCJTcGFjaW5nIjowLjAsIlBhZGRpbmciOnsiJGlkIjoiMTIyIiwiVG9wIjo1LjAsIkxlZnQiOjMuMCwiUmlnaHQiOjAuMCwiQm90dG9tIjoyLjB9LCJTaGFwZVN0eWxlIjp7IiRpZCI6IjEyMyIsIk1hcmdpbiI6eyIkaWQiOiIxMjQiLCJUb3AiOjAuMCwiTGVmdCI6MC4wLCJSaWdodCI6MC4wLCJCb3R0b20iOjAuMH0sIlBhZGRpbmciOnsiJGlkIjoiMTI1IiwiVG9wIjowLjAsIkxlZnQiOjAuMCwiUmlnaHQiOjAuMCwiQm90dG9tIjowLjB9LCJCYWNrZ3JvdW5kIjp7IiRpZCI6IjEyNiIsIkNvbG9yIjp7IiRpZCI6IjEyNyIsIkEiOjI1NSwiUiI6MjI4LCJHIjowLCJCIjo4OX19LCJJc1Zpc2libGUiOnRydWUsIldpZHRoIjo4LjAsIkhlaWdodCI6OC4wLCJCb3JkZXJTdHlsZSI6eyIkaWQiOiIxMjgiLCJMaW5lQ29sb3IiOnsiJGlkIjoiMTI5IiwiJHR5cGUiOiJOTFJFLkNvbW1vbi5Eb20uU29saWRDb2xvckJydXNoLCBOTFJFLkNvbW1vbiIsIkNvbG9yIjp7IiRpZCI6IjEzMCIsIkEiOjI1NSwiUiI6MjM0LCJHIjoyMiwiQiI6MzB9fSwiTGluZVdlaWdodCI6MC4wLCJMaW5lVHlwZSI6MCwiUGFyZW50U3R5bGUiOm51bGx9LCJQYXJlbnRTdHlsZSI6bnVsbH0sIlRpdGxlU3R5bGUiOnsiJGlkIjoiMTMxIiwiRm9udFNldHRpbmdzIjp7IiRpZCI6IjEzMiIsIkZvbnRTaXplIjoxMCwiRm9udE5hbWUiOiJDYWxpYnJpIiwiSXNCb2xkIjp0cnVlLCJJc0l0YWxpYyI6ZmFsc2UsIklzVW5kZXJsaW5lZCI6ZmFsc2UsIlBhcmVudFN0eWxlIjpudWxsfSwiQXV0b1NpemUiOjAsIkZvcmVncm91bmQiOnsiJGlkIjoiMTMzIiwiQ29sb3IiOnsiJGlkIjoiMTM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NSIsIlRvcCI6MC4wLCJMZWZ0IjowLjAsIlJpZ2h0IjowLjAsIkJvdHRvbSI6MC4wfSwiUGFkZGluZyI6eyIkaWQiOiIxMzYiLCJUb3AiOjAuMCwiTGVmdCI6MC4wLCJSaWdodCI6MC4wLCJCb3R0b20iOjAuMH0sIkJhY2tncm91bmQiOnsiJGlkIjoiMTM3IiwiQ29sb3IiOnsiJGlkIjoiMTM4IiwiQSI6ODksIlIiOjAsIkciOjAsIkIiOjB9fSwiSXNWaXNpYmxlIjp0cnVlLCJXaWR0aCI6MC4wLCJIZWlnaHQiOjAuMCwiQm9yZGVyU3R5bGUiOnsiJGlkIjoiMTM5IiwiTGluZUNvbG9yIjpudWxsLCJMaW5lV2VpZ2h0IjowLjAsIkxpbmVUeXBlIjowLCJQYXJlbnRTdHlsZSI6bnVsbH0sIlBhcmVudFN0eWxlIjpudWxsfSwiRGF0ZVN0eWxlIjp7IiRpZCI6IjE0MCIsIkZvbnRTZXR0aW5ncyI6eyIkaWQiOiIxNDEiLCJGb250U2l6ZSI6OSwiRm9udE5hbWUiOiJDYWxpYnJpIiwiSXNCb2xkIjpmYWxzZSwiSXNJdGFsaWMiOmZhbHNlLCJJc1VuZGVybGluZWQiOmZhbHNlLCJQYXJlbnRTdHlsZSI6bnVsbH0sIkF1dG9TaXplIjowLCJGb3JlZ3JvdW5kIjp7IiRpZCI6IjE0MiIsIkNvbG9yIjp7IiRpZCI6IjE0M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NDQiLCJUb3AiOjAuMCwiTGVmdCI6MC4wLCJSaWdodCI6MC4wLCJCb3R0b20iOjAuMH0sIlBhZGRpbmciOnsiJGlkIjoiMTQ1IiwiVG9wIjowLjAsIkxlZnQiOjAuMCwiUmlnaHQiOjAuMCwiQm90dG9tIjowLjB9LCJCYWNrZ3JvdW5kIjp7IiRpZCI6IjE0NiIsIkNvbG9yIjp7IiRpZCI6IjE0NyIsIkEiOjg5LCJSIjowLCJHIjowLCJCIjowfX0sIklzVmlzaWJsZSI6dHJ1ZSwiV2lkdGgiOjAuMCwiSGVpZ2h0IjowLjAsIkJvcmRlclN0eWxlIjp7IiRpZCI6IjE0OCIsIkxpbmVDb2xvciI6bnVsbCwiTGluZVdlaWdodCI6MC4wLCJMaW5lVHlwZSI6MCwiUGFyZW50U3R5bGUiOm51bGx9LCJQYXJlbnRTdHlsZSI6bnVsbH0sIkRhdGVGb3JtYXQiOnsiJGlkIjoiMT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CIsIkZvcm1hdCI6MCwiSXNWaXNpYmxlIjpmYWxzZSwiTGFzdEtub3duVmlzaWJpbGl0eVN0YXRlIjpmYWxzZX0sIklzVmlzaWJsZSI6dHJ1ZSwiVmFyaWFuY2VTdHlsZSI6eyIkaWQiOiIxNTEiLCJUZXh0U3R5bGUiOnsiJGlkIjoiMTUyIiwiRm9udFNldHRpbmdzIjp7IiRpZCI6IjE1MyIsIkZvbnRTaXplIjoxMSwiRm9udE5hbWUiOiJDYWxpYnJpIiwiSXNCb2xkIjpmYWxz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pZCI6IjE1OSIsIkEiOjAsIlIiOjAsIkciOjAsIkIiOjB9fSwiSXNWaXNpYmxlIjpmYWxzZSwiV2lkdGgiOjAuMCwiSGVpZ2h0IjowLjAsIkJvcmRlclN0eWxlIjp7IiRpZCI6IjE2MCIsIkxpbmVDb2xvciI6bnVsbCwiTGluZVdlaWdodCI6MC4wLCJMaW5lVHlwZSI6MCwiUGFyZW50U3R5bGUiOm51bGx9LCJQYXJlbnRTdHlsZSI6bnVsbH0sIlBhcmVudFN0eWxlIjpudWxsfSwiUGFyZW50U3R5bGUiOm51bGx9LCJEZWZhdWx0TW90U3R5bGUiOnsiJGlkIjoiMTYxIiwiU2hhcGUiOjIsIkNvbm5lY3Rvck1hcmdpbiI6eyIkaWQiOiIxNjIiLCJUb3AiOjAuMCwiTGVmdCI6Mi4wLCJSaWdodCI6Mi4wLCJCb3R0b20iOjAuMH0sIkNvbm5lY3RvclN0eWxlIjp7IiRpZCI6IjE2MyIsIkxpbmVDb2xvciI6eyIkaWQiOiIxNjQiLCIkdHlwZSI6Ik5MUkUuQ29tbW9uLkRvbS5Tb2xpZENvbG9yQnJ1c2gsIE5MUkUuQ29tbW9uIiwiQ29sb3IiOnsiJGlkIjoiMTY1IiwiQSI6MTI3LCJSIjo3OSwiRyI6MTI5LCJCIjoxODl9fSwiTGluZVdlaWdodCI6MS4wLCJMaW5lVHlwZSI6MCwiUGFyZW50U3R5bGUiOm51bGx9LCJJc0JlbG93VGltZWJhbmQiOmZhbHNlLCJQb3NpdGlvbk9uVGFzayI6MSwiSGlkZURhdGUiOmZhbHNlLCJTaGFwZVNpemUiOjAsIlNwYWNpbmciOjAuMCwiUGFkZGluZyI6eyIkaWQiOiIxNjYiLCJUb3AiOjUuMCwiTGVmdCI6My4wLCJSaWdodCI6MC4wLCJCb3R0b20iOjIuMH0sIlNoYXBlU3R5bGUiOnsiJGlkIjoiMTY3IiwiTWFyZ2luIjp7IiRpZCI6IjE2OCIsIlRvcCI6MC4wLCJMZWZ0IjowLjAsIlJpZ2h0IjowLjAsIkJvdHRvbSI6MC4wfSwiUGFkZGluZyI6eyIkaWQiOiIxNjkiLCJUb3AiOjAuMCwiTGVmdCI6MC4wLCJSaWdodCI6MC4wLCJCb3R0b20iOjAuMH0sIkJhY2tncm91bmQiOnsiJGlkIjoiMTcwIiwiQ29sb3IiOnsiJGlkIjoiMTcxIiwiQSI6MjU1LCJSIjoyMjgsIkciOjAsIkIiOjg5fX0sIklzVmlzaWJsZSI6dHJ1ZSwiV2lkdGgiOjguMCwiSGVpZ2h0Ijo4LjAsIkJvcmRlclN0eWxlIjp7IiRpZCI6IjE3MiIsIkxpbmVDb2xvciI6eyIkaWQiOiIxNzMiLCIkdHlwZSI6Ik5MUkUuQ29tbW9uLkRvbS5Tb2xpZENvbG9yQnJ1c2gsIE5MUkUuQ29tbW9uIiwiQ29sb3IiOnsiJGlkIjoiMTc0IiwiQSI6MjU1LCJSIjoyMzQsIkciOjIyLCJCIjozMH19LCJMaW5lV2VpZ2h0IjowLjAsIkxpbmVUeXBlIjowLCJQYXJlbnRTdHlsZSI6bnVsbH0sIlBhcmVudFN0eWxlIjpudWxsfSwiVGl0bGVTdHlsZSI6eyIkaWQiOiIxNzUiLCJGb250U2V0dGluZ3MiOnsiJGlkIjoiMTc2IiwiRm9udFNpemUiOjEwLCJGb250TmFtZSI6IkNhbGlicmkiLCJJc0JvbGQiOnRydWUsIklzSXRhbGljIjpmYWxzZSwiSXNVbmRlcmxpbmVkIjpmYWxzZSwiUGFyZW50U3R5bGUiOm51bGx9LCJBdXRvU2l6ZSI6MCwiRm9yZWdyb3VuZCI6eyIkaWQiOiIxNzciLCJDb2xvciI6eyIkaWQiOiIxNz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5IiwiVG9wIjowLjAsIkxlZnQiOjAuMCwiUmlnaHQiOjAuMCwiQm90dG9tIjowLjB9LCJQYWRkaW5nIjp7IiRpZCI6IjE4MCIsIlRvcCI6MC4wLCJMZWZ0IjowLjAsIlJpZ2h0IjowLjAsIkJvdHRvbSI6MC4wfSwiQmFja2dyb3VuZCI6eyIkaWQiOiIxODEiLCJDb2xvciI6eyIkaWQiOiIxODIiLCJBIjo4OSwiUiI6MCwiRyI6MCwiQiI6MH19LCJJc1Zpc2libGUiOnRydWUsIldpZHRoIjowLjAsIkhlaWdodCI6MC4wLCJCb3JkZXJTdHlsZSI6eyIkaWQiOiIxODMiLCJMaW5lQ29sb3IiOm51bGwsIkxpbmVXZWlnaHQiOjAuMCwiTGluZVR5cGUiOjAsIlBhcmVudFN0eWxlIjpudWxsfSwiUGFyZW50U3R5bGUiOm51bGx9LCJEYXRlU3R5bGUiOnsiJGlkIjoiMTg0IiwiRm9udFNldHRpbmdzIjp7IiRpZCI6IjE4NSIsIkZvbnRTaXplIjo5LCJGb250TmFtZSI6IkNhbGlicmkiLCJJc0JvbGQiOmZhbHNlLCJJc0l0YWxpYyI6ZmFsc2UsIklzVW5kZXJsaW5lZCI6ZmFsc2UsIlBhcmVudFN0eWxlIjpudWxsfSwiQXV0b1NpemUiOjAsIkZvcmVncm91bmQiOnsiJGlkIjoiMTg2IiwiQ29sb3IiOnsiJGlkIjoiMTg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GlkIjoiMTkxIiwiQSI6ODksIlIiOjAsIkciOjAsIkIiOjB9fSwiSXNWaXNpYmxlIjp0cnVlLCJXaWR0aCI6MC4wLCJIZWlnaHQiOjAuMCwiQm9yZGVyU3R5bGUiOnsiJGlkIjoiMTkyIiwiTGluZUNvbG9yIjpudWxsLCJMaW5lV2VpZ2h0IjowLjAsIkxpbmVUeXBlIjowLCJQYXJlbnRTdHlsZSI6bnVsbH0sIlBhcmVudFN0eWxlIjpudWxsfSwiRGF0ZUZvcm1hdCI6eyIkaWQiOiIxO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0IiwiRm9ybWF0IjowLCJJc1Zpc2libGUiOmZhbHNlLCJMYXN0S25vd25WaXNpYmlsaXR5U3RhdGUiOmZhbHNlfSwiSXNWaXNpYmxlIjp0cnVlLCJWYXJpYW5jZVN0eWxlIjp7IiRpZCI6IjE5NSIsIlRleHRTdHlsZSI6eyIkaWQiOiIxOTYiLCJGb250U2V0dGluZ3MiOnsiJGlkIjoiMTk3IiwiRm9udFNpemUiOjExLCJGb250TmFtZSI6IkNhbGlicmkiLCJJc0JvbGQiOmZhbHNlLCJJc0l0YWxpYyI6ZmFsc2UsIklzVW5kZXJsaW5lZCI6ZmFsc2UsIlBhcmVudFN0eWxlIjpudWxsfSwiQXV0b1NpemUiOjAsIkZvcmVncm91bmQiOnsiJGlkIjoiMTk4IiwiQ29sb3IiOnsiJGlkIjoiMTk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MCIsIlRvcCI6MC4wLCJMZWZ0IjowLjAsIlJpZ2h0IjowLjAsIkJvdHRvbSI6MC4wfSwiUGFkZGluZyI6eyIkaWQiOiIyMDEiLCJUb3AiOjAuMCwiTGVmdCI6MC4wLCJSaWdodCI6MC4wLCJCb3R0b20iOjAuMH0sIkJhY2tncm91bmQiOnsiJGlkIjoiMjAyIiwiQ29sb3IiOnsiJGlkIjoiMjAzIiwiQSI6MCwiUiI6MCwiRyI6MCwiQiI6MH19LCJJc1Zpc2libGUiOmZhbHNlLCJXaWR0aCI6MC4wLCJIZWlnaHQiOjAuMCwiQm9yZGVyU3R5bGUiOnsiJGlkIjoiMjA0IiwiTGluZUNvbG9yIjpudWxsLCJMaW5lV2VpZ2h0IjowLjAsIkxpbmVUeXBlIjowLCJQYXJlbnRTdHlsZSI6bnVsbH0sIlBhcmVudFN0eWxlIjpudWxsfSwiUGFyZW50U3R5bGUiOm51bGx9LCJQYXJlbnRTdHlsZSI6bnVsbH0sIkRlZmF1bHRUYXNrU3R5bGUiOnsiJGlkIjoiMjA1IiwiU2hhcGUiOjQsIlNoYXBlVGhpY2tuZXNzIjoyLCJEdXJhdGlvbkZvcm1hdCI6NSwiSW5jbHVkZU5vbldvcmtpbmdEYXlzSW5EdXJhdGlvbiI6ZmFsc2UsIlBlcmNlbnRhZ2VDb21wbGV0ZVN0eWxlIjp7IiRpZCI6IjIwNiIsIkZvbnRTZXR0aW5ncyI6eyIkaWQiOiIyMDciLCJGb250U2l6ZSI6MTAsIkZvbnROYW1lIjoiQ2FsaWJyaSIsIklzQm9sZCI6ZmFsc2UsIklzSXRhbGljIjpmYWxzZSwiSXNVbmRlcmxpbmVkIjpmYWxzZSwiUGFyZW50U3R5bGUiOm51bGx9LCJBdXRvU2l6ZSI6MCwiRm9yZWdyb3VuZCI6eyIkaWQiOiIyMDgiLCJDb2xvciI6eyIkaWQiOiIyMDk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jEwIiwiVG9wIjowLjAsIkxlZnQiOjAuMCwiUmlnaHQiOjAuMCwiQm90dG9tIjowLjB9LCJQYWRkaW5nIjp7IiRpZCI6IjIxMSIsIlRvcCI6MC4wLCJMZWZ0IjowLjAsIlJpZ2h0IjowLjAsIkJvdHRvbSI6MC4wfSwiQmFja2dyb3VuZCI6eyIkaWQiOiIyMTIiLCJDb2xvciI6eyIkaWQiOiIyMTMiLCJBIjo4OSwiUiI6MCwiRyI6MCwiQiI6MH19LCJJc1Zpc2libGUiOnRydWUsIldpZHRoIjowLjAsIkhlaWdodCI6MC4wLCJCb3JkZXJTdHlsZSI6eyIkaWQiOiIyMTQiLCJMaW5lQ29sb3IiOm51bGwsIkxpbmVXZWlnaHQiOjAuMCwiTGluZVR5cGUiOjAsIlBhcmVudFN0eWxlIjpudWxsfSwiUGFyZW50U3R5bGUiOm51bGx9LCJEdXJhdGlvblN0eWxlIjp7IiRpZCI6IjIxNSIsIkZvbnRTZXR0aW5ncyI6eyIkaWQiOiIyMTYiLCJGb250U2l6ZSI6MTIsIkZvbnROYW1lIjoiQ2FsaWJyaSIsIklzQm9sZCI6ZmFsc2UsIklzSXRhbGljIjpmYWxzZSwiSXNVbmRlcmxpbmVkIjpmYWxzZSwiUGFyZW50U3R5bGUiOm51bGx9LCJBdXRvU2l6ZSI6MCwiRm9yZWdyb3VuZCI6eyIkaWQiOiIyMTciLCJDb2xvciI6eyIkaWQiOiIyMTg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IxOSIsIlRvcCI6MC4wLCJMZWZ0IjowLjAsIlJpZ2h0IjowLjAsIkJvdHRvbSI6MC4wfSwiUGFkZGluZyI6eyIkaWQiOiIyMjAiLCJUb3AiOjAuMCwiTGVmdCI6MC4wLCJSaWdodCI6MC4wLCJCb3R0b20iOjAuMH0sIkJhY2tncm91bmQiOnsiJGlkIjoiMjIxIiwiQ29sb3IiOnsiJGlkIjoiMjIyIiwiQSI6ODksIlIiOjAsIkciOjAsIkIiOjB9fSwiSXNWaXNpYmxlIjp0cnVlLCJXaWR0aCI6MC4wLCJIZWlnaHQiOjAuMCwiQm9yZGVyU3R5bGUiOnsiJGlkIjoiMjIzIiwiTGluZUNvbG9yIjpudWxsLCJMaW5lV2VpZ2h0IjowLjAsIkxpbmVUeXBlIjowLCJQYXJlbnRTdHlsZSI6bnVsbH0sIlBhcmVudFN0eWxlIjpudWxsfSwiSG9yaXpvbnRhbENvbm5lY3RvclN0eWxlIjp7IiRpZCI6IjIyNCIsIkxpbmVDb2xvciI6eyIkaWQiOiIyMjUiLCIkdHlwZSI6Ik5MUkUuQ29tbW9uLkRvbS5Tb2xpZENvbG9yQnJ1c2gsIE5MUkUuQ29tbW9uIiwiQ29sb3IiOnsiJGlkIjoiMjI2IiwiQSI6MjU1LCJSIjoyMDQsIkciOjIwNCwiQiI6MjA0fX0sIkxpbmVXZWlnaHQiOjEuMCwiTGluZVR5cGUiOjAsIlBhcmVudFN0eWxlIjpudWxsfSwiVmVydGljYWxDb25uZWN0b3JTdHlsZSI6eyIkaWQiOiIyMjciLCJMaW5lQ29sb3IiOnsiJGlkIjoiMjI4IiwiJHR5cGUiOiJOTFJFLkNvbW1vbi5Eb20uU29saWRDb2xvckJydXNoLCBOTFJFLkNvbW1vbiIsIkNvbG9yIjp7IiRpZCI6IjIyOSIsIkEiOjI1NSwiUiI6MjA0LCJHIjoyMDQsIkIiOjIwNH19LCJMaW5lV2VpZ2h0IjoxLjAsIkxpbmVUeXBlIjowLCJQYXJlbnRTdHlsZSI6bnVsbH0sIk1hcmdpbiI6bnVsbCwiU3RhcnREYXRlUG9zaXRpb24iOjAsIkVuZERhdGVQb3NpdGlvbiI6MCwiRGF0ZUlzVmlzaWJsZSI6dHJ1ZSwiVGl0bGVQb3NpdGlvbiI6MiwiRHVyYXRpb25Qb3NpdGlvbiI6MSwiUGVyY2VudGFnZUNvbXBsZXRlZFBvc2l0aW9uIjoyLCJWYXJpYW5jZVBvc2l0aW9uIjo2LCJTcGFjaW5nIjoxMCwiSXNCZWxvd1RpbWViYW5kIjp0cnVlLCJQZXJjZW50YWdlQ29tcGxldGVTaGFwZU9wYWNpdHkiOjM1LCJCYXNlbGluZVN0eWxlIjp7IiRpZCI6IjIzMCIsIlNoYXBlU3R5bGUiOnsiJGlkIjoiMjMxIiwiTWFyZ2luIjp7IiRpZCI6IjIzMiIsIlRvcCI6MC4wLCJMZWZ0IjowLjAsIlJpZ2h0IjowLjAsIkJvdHRvbSI6MC4wfSwiUGFkZGluZyI6eyIkaWQiOiIyMzMiLCJUb3AiOjAuMCwiTGVmdCI6MC4wLCJSaWdodCI6MC4wLCJCb3R0b20iOjAuMH0sIkJhY2tncm91bmQiOnsiJGlkIjoiMjM0IiwiQ29sb3IiOnsiJGlkIjoiMjM1IiwiQSI6MTUzLCJSIjowLCJHIjowLCJCIjowfX0sIklzVmlzaWJsZSI6dHJ1ZSwiV2lkdGgiOjAuMCwiSGVpZ2h0IjowLjAsIkJvcmRlclN0eWxlIjp7IiRpZCI6IjIzNiIsIkxpbmVDb2xvciI6eyIkaWQiOiIyMzciLCIkdHlwZSI6Ik5MUkUuQ29tbW9uLkRvbS5Tb2xpZENvbG9yQnJ1c2gsIE5MUkUuQ29tbW9uIiwiQ29sb3IiOnsiJGlkIjoiMjM4IiwiQSI6MjU1LCJSIjoyNTUsIkciOjAsIkIiOjB9fSwiTGluZVdlaWdodCI6MC4wLCJMaW5lVHlwZSI6MCwiUGFyZW50U3R5bGUiOm51bGx9LCJQYXJlbnRTdHlsZSI6bnVsbH0sIk1hcmdpbiI6eyIkaWQiOiIyMzkiLCJUb3AiOjAuMCwiTGVmdCI6MC4wLCJSaWdodCI6MC4wLCJCb3R0b20iOjAuMH0sIlBhZGRpbmciOnsiJGlkIjoiMjQwIiwiVG9wIjowLjAsIkxlZnQiOjAuMCwiUmlnaHQiOjAuMCwiQm90dG9tIjowLjB9LCJCYWNrZ3JvdW5kIjpudWxsLCJJc1Zpc2libGUiOnRydWUsIldpZHRoIjowLjAsIkhlaWdodCI6MC4wLCJCb3JkZXJTdHlsZSI6bnVsbCwiUGFyZW50U3R5bGUiOm51bGx9LCJTaGFwZVN0eWxlIjp7IiRpZCI6IjI0MSIsIk1hcmdpbiI6eyIkaWQiOiIyNDIiLCJUb3AiOjAuMCwiTGVmdCI6NC4wLCJSaWdodCI6NC4wLCJCb3R0b20iOjAuMH0sIlBhZGRpbmciOnsiJGlkIjoiMjQzIiwiVG9wIjowLjAsIkxlZnQiOjAuMCwiUmlnaHQiOjAuMCwiQm90dG9tIjowLjB9LCJCYWNrZ3JvdW5kIjp7IiRpZCI6IjI0NCIsIkNvbG9yIjp7IiRpZCI6IjI0NSIsIkEiOjI1NSwiUiI6MjI4LCJHIjowLCJCIjo4OX19LCJJc1Zpc2libGUiOnRydWUsIldpZHRoIjowLjAsIkhlaWdodCI6MjIuMCwiQm9yZGVyU3R5bGUiOnsiJGlkIjoiMjQ2IiwiTGluZUNvbG9yIjp7IiRpZCI6IjI0NyIsIiR0eXBlIjoiTkxSRS5Db21tb24uRG9tLlNvbGlkQ29sb3JCcnVzaCwgTkxSRS5Db21tb24iLCJDb2xvciI6eyIkaWQiOiIyNDgiLCJBIjoyNTUsIlIiOjIzNCwiRyI6MjIsIkIiOjMwfX0sIkxpbmVXZWlnaHQiOjAuMCwiTGluZVR5cGUiOjAsIlBhcmVudFN0eWxlIjpudWxsfSwiUGFyZW50U3R5bGUiOm51bGx9LCJUaXRsZVN0eWxlIjp7IiRpZCI6IjI0OSIsIkZvbnRTZXR0aW5ncyI6eyIkaWQiOiIyNTAiLCJGb250U2l6ZSI6MTAsIkZvbnROYW1lIjoiQ2FsaWJyaSIsIklzQm9sZCI6dHJ1ZSwiSXNJdGFsaWMiOmZhbHNlLCJJc1VuZGVybGluZWQiOmZhbHNlLCJQYXJlbnRTdHlsZSI6bnVsbH0sIkF1dG9TaXplIjowLCJGb3JlZ3JvdW5kIjp7IiRpZCI6IjI1MSIsIkNvbG9yIjp7IiRpZCI6IjI1MiIsIkEiOjI1NSwiUiI6MjMyLCJHIjoyMzIsIkIiOjIzMn19LCJNYXhXaWR0aCI6MjAwLjAsIk1heEhlaWdodCI6IkluZmluaXR5IiwiU21hcnRGb3JlZ3JvdW5kSXNBY3RpdmUiOmZhbHNlLCJIb3Jpem9udGFsQWxpZ25tZW50IjoxLCJWZXJ0aWNhbEFsaWdubWVudCI6MCwiU21hcnRGb3JlZ3JvdW5kIjpudWxsLCJCYWNrZ3JvdW5kRmlsbFR5cGUiOjAsIk1hcmdpbiI6eyIkaWQiOiIyNTMiLCJUb3AiOjAuMCwiTGVmdCI6MC4wLCJSaWdodCI6MC4wLCJCb3R0b20iOjAuMH0sIlBhZGRpbmciOnsiJGlkIjoiMjU0IiwiVG9wIjowLjAsIkxlZnQiOjAuMCwiUmlnaHQiOjAuMCwiQm90dG9tIjowLjB9LCJCYWNrZ3JvdW5kIjp7IiRpZCI6IjI1NSIsIkNvbG9yIjp7IiRpZCI6IjI1NiIsIkEiOjg5LCJSIjowLCJHIjowLCJCIjowfX0sIklzVmlzaWJsZSI6dHJ1ZSwiV2lkdGgiOjAuMCwiSGVpZ2h0IjowLjAsIkJvcmRlclN0eWxlIjp7IiRpZCI6IjI1NyIsIkxpbmVDb2xvciI6bnVsbCwiTGluZVdlaWdodCI6MC4wLCJMaW5lVHlwZSI6MCwiUGFyZW50U3R5bGUiOm51bGx9LCJQYXJlbnRTdHlsZSI6bnVsbH0sIkRhdGVTdHlsZSI6eyIkaWQiOiIyNTgiLCJGb250U2V0dGluZ3MiOnsiJGlkIjoiMjU5IiwiRm9udFNpemUiOjksIkZvbnROYW1lIjoiQ2FsaWJyaSIsIklzQm9sZCI6ZmFsc2UsIklzSXRhbGljIjpmYWxzZSwiSXNVbmRlcmxpbmVkIjpmYWxzZSwiUGFyZW50U3R5bGUiOm51bGx9LCJBdXRvU2l6ZSI6MCwiRm9yZWdyb3VuZCI6eyIkaWQiOiIyNjAiLCJDb2xvciI6eyIkaWQiOiIyNj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YyIiwiVG9wIjowLjAsIkxlZnQiOjAuMCwiUmlnaHQiOjAuMCwiQm90dG9tIjowLjB9LCJQYWRkaW5nIjp7IiRpZCI6IjI2MyIsIlRvcCI6MC4wLCJMZWZ0IjowLjAsIlJpZ2h0IjowLjAsIkJvdHRvbSI6MC4wfSwiQmFja2dyb3VuZCI6eyIkaWQiOiIyNjQiLCJDb2xvciI6eyIkaWQiOiIyNjUiLCJBIjo4OSwiUiI6MCwiRyI6MCwiQiI6MH19LCJJc1Zpc2libGUiOnRydWUsIldpZHRoIjowLjAsIkhlaWdodCI6MC4wLCJCb3JkZXJTdHlsZSI6eyIkaWQiOiIyNjYiLCJMaW5lQ29sb3IiOm51bGwsIkxpbmVXZWlnaHQiOjAuMCwiTGluZVR5cGUiOjAsIlBhcmVudFN0eWxlIjpudWxsfSwiUGFyZW50U3R5bGUiOm51bGx9LCJEYXRlRm9ybWF0Ijp7IiRpZCI6IjI2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giLCJGb3JtYXQiOjAsIklzVmlzaWJsZSI6ZmFsc2UsIkxhc3RLbm93blZpc2liaWxpdHlTdGF0ZSI6ZmFsc2V9LCJJc1Zpc2libGUiOnRydWUsIlZhcmlhbmNlU3R5bGUiOnsiJGlkIjoiMjY5IiwiVGV4dFN0eWxlIjp7IiRpZCI6IjI3MCIsIkZvbnRTZXR0aW5ncyI6eyIkaWQiOiIyNzEiLCJGb250U2l6ZSI6MTEsIkZvbnROYW1lIjoiQ2FsaWJyaSIsIklzQm9sZCI6ZmFsc2UsIklzSXRhbGljIjpmYWxzZSwiSXNVbmRlcmxpbmVkIjpmYWxzZSwiUGFyZW50U3R5bGUiOm51bGx9LCJBdXRvU2l6ZSI6MCwiRm9yZWdyb3VuZCI6eyIkaWQiOiIyNzIiLCJDb2xvciI6eyIkaWQiOiIyNz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c0IiwiVG9wIjowLjAsIkxlZnQiOjAuMCwiUmlnaHQiOjAuMCwiQm90dG9tIjowLjB9LCJQYWRkaW5nIjp7IiRpZCI6IjI3NSIsIlRvcCI6MC4wLCJMZWZ0IjowLjAsIlJpZ2h0IjowLjAsIkJvdHRvbSI6MC4wfSwiQmFja2dyb3VuZCI6eyIkaWQiOiIyNzYiLCJDb2xvciI6eyIkaWQiOiIyNzciLCJBIjowLCJSIjowLCJHIjowLCJCIjowfX0sIklzVmlzaWJsZSI6dHJ1ZSwiV2lkdGgiOjAuMCwiSGVpZ2h0IjowLjAsIkJvcmRlclN0eWxlIjp7IiRpZCI6IjI3OCIsIkxpbmVDb2xvciI6bnVsbCwiTGluZVdlaWdodCI6MC4wLCJMaW5lVHlwZSI6MCwiUGFyZW50U3R5bGUiOm51bGx9LCJQYXJlbnRTdHlsZSI6bnVsbH0sIlBhcmVudFN0eWxlIjpudWxsfSwiUGFyZW50U3R5bGUiOm51bGwsIl9leHBsaWNpdGx5U2V0Ijp7IiRpZCI6IjI3O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pbGVzdG9uZVN0eWxlIjpudWxsLCJHcmlkbGluZVBhbmVsU3R5bGUiOnsiJGlkIjoiMjgwIiwiR3JpZGxpbmVTdHlsZSI6eyIkaWQiOiIyODEiLCJMaW5lQ29sb3IiOnsiJGlkIjoiMjgyIiwiJHR5cGUiOiJOTFJFLkNvbW1vbi5Eb20uU29saWRDb2xvckJydXNoLCBOTFJFLkNvbW1vbiIsIkNvbG9yIjp7IiRpZCI6IjI4MyIsIkEiOjM4LCJSIjo5MSwiRyI6MTU1LCJCIjoyMTN9fSwiTGluZVdlaWdodCI6MS4wLCJMaW5lVHlwZSI6MCwiUGFyZW50U3R5bGUiOm51bGx9LCJNYXJnaW4iOnsiJGlkIjoiMjg0IiwiVG9wIjowLjAsIkxlZnQiOjAuMCwiUmlnaHQiOjAuMCwiQm90dG9tIjowLjB9LCJQYWRkaW5nIjp7IiRpZCI6IjI4NSIsIlRvcCI6MC4wLCJMZWZ0IjowLjAsIlJpZ2h0IjowLjAsIkJvdHRvbSI6MC4wfSwiQmFja2dyb3VuZCI6bnVsbCwiSXNWaXNpYmxlIjp0cnVlLCJXaWR0aCI6MC4wLCJIZWlnaHQiOjAuMCwiQm9yZGVyU3R5bGUiOnsiJGlkIjoiMjg2IiwiTGluZUNvbG9yIjpudWxsLCJMaW5lV2VpZ2h0IjowLjAsIkxpbmVUeXBlIjowLCJQYXJlbnRTdHlsZSI6bnVsbH0sIlBhcmVudFN0eWxlIjpudWxsfSwiQWN0aXZpdHlMaW5lUGFuZWxTdHlsZSI6eyIkaWQiOiIyODciLCJBY3Rpdml0eUxpbmVTdHlsZSI6eyIkaWQiOiIyODgiLCJMaW5lQ29sb3IiOnsiJGlkIjoiMjg5IiwiJHR5cGUiOiJOTFJFLkNvbW1vbi5Eb20uU29saWRDb2xvckJydXNoLCBOTFJFLkNvbW1vbiIsIkNvbG9yIjp7IiRpZCI6IjI5MCIsIkEiOjM4LCJSIjo2OCwiRyI6MTE0LCJCIjoxOTZ9fSwiTGluZVdlaWdodCI6MS4wLCJMaW5lVHlwZSI6MCwiUGFyZW50U3R5bGUiOm51bGx9LCJNYXJnaW4iOnsiJGlkIjoiMjkxIiwiVG9wIjowLjAsIkxlZnQiOjAuMCwiUmlnaHQiOjAuMCwiQm90dG9tIjowLjB9LCJQYWRkaW5nIjp7IiRpZCI6IjI5MiIsIlRvcCI6MC4wLCJMZWZ0IjowLjAsIlJpZ2h0IjowLjAsIkJvdHRvbSI6MC4wfSwiQmFja2dyb3VuZCI6bnVsbCwiSXNWaXNpYmxlIjp0cnVlLCJXaWR0aCI6MC4wLCJIZWlnaHQiOjAuMCwiQm9yZGVyU3R5bGUiOnsiJGlkIjoiMjkzIiwiTGluZUNvbG9yIjpudWxsLCJMaW5lV2VpZ2h0IjowLjAsIkxpbmVUeXBlIjowLCJQYXJlbnRTdHlsZSI6bnVsbH0sIlBhcmVudFN0eWxlIjpudWxsfSwiX3NlbGVjdGVkVGhlbWVQcmVzZXRDb2xvcnMiOnsiJGlkIjoiMjk0IiwiVGV4dExpZ2h0Ijp7IiRpZCI6IjI5NSIsIkEiOjI1NSwiUiI6MjU1LCJHIjoyNTUsIkIiOjI1NX0sIlRleHREYXJrIjp7IiRpZCI6IjI5NiIsIkEiOjI1NSwiUiI6MCwiRyI6MCwiQiI6MH0sIkFjY2VudDEiOnsiJGlkIjoiMjk3IiwiQSI6MjU1LCJSIjoyNTUsIkciOjI1NSwiQiI6MjU1fSwiQWNjZW50MiI6eyIkaWQiOiIyOTgiLCJBIjoyNTUsIlIiOjExOSwiRyI6MCwiQiI6MTc4fSwiQWNjZW50MyI6eyIkaWQiOiIyOTkiLCJBIjoyNTUsIlIiOjIyOCwiRyI6MCwiQiI6ODl9LCJBY2NlbnQ0Ijp7IiRpZCI6IjMwMCIsIkEiOjI1NSwiUiI6MjI4LCJHIjowLCJCIjo4OX0sIkFjY2VudDUiOnsiJGlkIjoiMzAxIiwiQSI6MjU1LCJSIjoyNSwiRyI6MTA3LCJCIjozNn0sIkFjY2VudDYiOnsiJGlkIjoiMzAyIiwiQSI6MjU1LCJSIjoxNSwiRyI6MTU4LCJCIjoyMTN9LCJBY2NlbnQ3Ijp7IiRpZCI6IjMwMyIsIkEiOjI1NSwiUiI6MTYwLCJHIjo0MywiQiI6MTQ3fSwiQWNjZW50OCI6eyIkaWQiOiIzMDQiLCJBIjoyNTUsIlIiOjc4LCJHIjoxNjcsIkIiOjQ2fX0sIlNob3dFbGFwc2VkVGltZUdyYWRpZW50U3R5bGUiOmZhbHNlLCJUaW1lYmFuZFJlc2VydmVkTGVmdEFyZWFTdHlsZSI6eyIkaWQiOiIzMDUiLCJBY3Rpdml0eUhlYWRlcldpZHRoIjowLjAsIklzU2V0IjpmYWxzZX0sIkRlZmF1bHRTd2ltbGFuZVN0eWxlIjpudWxsLCJEZWZhdWx0U3dpbWxhbmVWMlN0eWxlIjp7IiRpZCI6IjMwNiIsIlN0eWxlSWQiOiIwMDAwMDAwMC0wMDAwLTAwMDAtMDAwMC0wMDAwMDAwMDAwMDAiLCJIZWFkZXJTdHlsZSI6eyIkaWQiOiIzMDciLCJUZXh0SXNWZXJ0aWNhbCI6ZmFsc2UsIlRleHRTdHlsZSI6eyIkaWQiOiIzMDgiLCJGb250U2V0dGluZ3MiOnsiJGlkIjoiMzA5IiwiRm9udFNpemUiOjEyLCJGb250TmFtZSI6IkNhbGlicmkiLCJJc0JvbGQiOmZhbHNlLCJJc0l0YWxpYyI6ZmFsc2UsIklzVW5kZXJsaW5lZCI6ZmFsc2UsIlBhcmVudFN0eWxlIjpudWxsfSwiQXV0b1NpemUiOjIsIkZvcmVncm91bmQiOnsiJGlkIjoiMzEwIiwiQ29sb3IiOnsiJGlkIjoiMzEx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zMTIiLCJUb3AiOjAuMCwiTGVmdCI6MC4wLCJSaWdodCI6MC4wLCJCb3R0b20iOjAuMH0sIlBhZGRpbmciOnsiJGlkIjoiMzEzIiwiVG9wIjowLjAsIkxlZnQiOjAuMCwiUmlnaHQiOjAuMCwiQm90dG9tIjowLjB9LCJCYWNrZ3JvdW5kIjpudWxsLCJJc1Zpc2libGUiOnRydWUsIldpZHRoIjowLjAsIkhlaWdodCI6MC4wLCJCb3JkZXJTdHlsZSI6bnVsbCwiUGFyZW50U3R5bGUiOm51bGx9LCJSZWN0YW5nbGVTdHlsZSI6eyIkaWQiOiIzMTQiLCJNYXJnaW4iOnsiJGlkIjoiMzE1IiwiVG9wIjowLjAsIkxlZnQiOjAuMCwiUmlnaHQiOjAuMCwiQm90dG9tIjowLjB9LCJQYWRkaW5nIjp7IiRpZCI6IjMxNiIsIlRvcCI6MC4wLCJMZWZ0IjowLjAsIlJpZ2h0IjowLjAsIkJvdHRvbSI6MC4wfSwiQmFja2dyb3VuZCI6eyIkaWQiOiIzMTciLCJDb2xvciI6eyIkaWQiOiIzMTgiLCJBIjoyNTUsIlIiOjIyOCwiRyI6MCwiQiI6ODl9fSwiSXNWaXNpYmxlIjp0cnVlLCJXaWR0aCI6MC4wLCJIZWlnaHQiOjAuMCwiQm9yZGVyU3R5bGUiOnsiJGlkIjoiMzE5IiwiTGluZUNvbG9yIjp7IiRpZCI6IjMyMCIsIiR0eXBlIjoiTkxSRS5Db21tb24uRG9tLlNvbGlkQ29sb3JCcnVzaCwgTkxSRS5Db21tb24iLCJDb2xvciI6eyIkaWQiOiIzMjEiLCJBIjoyNTUsIlIiOjI1NSwiRyI6MCwiQiI6MH19LCJMaW5lV2VpZ2h0IjowLjAsIkxpbmVUeXBlIjowLCJQYXJlbnRTdHlsZSI6bnVsbH0sIlBhcmVudFN0eWxlIjpudWxsfSwiTWFyZ2luIjp7IiRpZCI6IjMyMiIsIlRvcCI6MC4wLCJMZWZ0IjowLjAsIlJpZ2h0IjowLjAsIkJvdHRvbSI6MC4wfSwiUGFkZGluZyI6eyIkaWQiOiIzMjMiLCJUb3AiOjAuMCwiTGVmdCI6MC4wLCJSaWdodCI6MC4wLCJCb3R0b20iOjAuMH0sIkJhY2tncm91bmQiOm51bGwsIklzVmlzaWJsZSI6dHJ1ZSwiV2lkdGgiOjAuMCwiSGVpZ2h0IjowLjAsIkJvcmRlclN0eWxlIjpudWxsLCJQYXJlbnRTdHlsZSI6bnVsbH0sIkJhY2tncm91bmRTdHlsZSI6eyIkaWQiOiIzMjQiLCJNYXJnaW4iOnsiJGlkIjoiMzI1IiwiVG9wIjowLjAsIkxlZnQiOjAuMCwiUmlnaHQiOjAuMCwiQm90dG9tIjowLjB9LCJQYWRkaW5nIjp7IiRpZCI6IjMyNiIsIlRvcCI6MC4wLCJMZWZ0IjowLjAsIlJpZ2h0IjowLjAsIkJvdHRvbSI6MC4wfSwiQmFja2dyb3VuZCI6eyIkaWQiOiIzMjciLCJDb2xvciI6eyIkaWQiOiIzMjgiLCJBIjo1MSwiUiI6MjI4LCJHIjowLCJCIjo4OX19LCJJc1Zpc2libGUiOnRydWUsIldpZHRoIjowLjAsIkhlaWdodCI6MC4wLCJCb3JkZXJTdHlsZSI6eyIkaWQiOiIzMjkiLCJMaW5lQ29sb3IiOnsiJGlkIjoiMzMwIiwiJHR5cGUiOiJOTFJFLkNvbW1vbi5Eb20uU29saWRDb2xvckJydXNoLCBOTFJFLkNvbW1vbiIsIkNvbG9yIjp7IiRpZCI6IjMzMSIsIkEiOjI1NSwiUiI6MjU1LCJHIjowLCJCIjowfX0sIkxpbmVXZWlnaHQiOjAuMCwiTGluZVR5cGUiOjAsIlBhcmVudFN0eWxlIjpudWxsfSwiUGFyZW50U3R5bGUiOm51bGx9LCJJc0Fib3ZlVGltZWJhbmQiOmZhbHNlLCJTcGFjaW5nIjoyLCJEZWZhdWx0U3dpbWxhbmVUYXNrU3R5bGUiOnsiJGlkIjoiMzMyIiwiJHR5cGUiOiJOTFJFLkNvbW1vbi5Eb20uU3R5bGVzLkV4cGxpY2l0U2V0YWJsZVRhc2tTdHlsZSwgTkxSRS5Db21tb24iLCJTaGFwZSI6MCwiU2hhcGVUaGlja25lc3MiOjIsIkR1cmF0aW9uRm9ybWF0Ijo1LCJJbmNsdWRlTm9uV29ya2luZ0RheXNJbkR1cmF0aW9uIjpmYWxzZSwiUGVyY2VudGFnZUNvbXBsZXRlU3R5bGUiOnsiJGlkIjoiMzMzIiwiRm9udFNldHRpbmdzIjp7IiRpZCI6IjMzNCIsIkZvbnRTaXplIjoxMCwiRm9udE5hbWUiOiJDYWxpYnJpIiwiSXNCb2xkIjpmYWxzZSwiSXNJdGFsaWMiOmZhbHNlLCJJc1VuZGVybGluZWQiOmZhbHNlLCJQYXJlbnRTdHlsZSI6bnVsbH0sIkF1dG9TaXplIjowLCJGb3JlZ3JvdW5kIjp7IiRpZCI6IjMzNSIsIkNvbG9yIjp7IiRpZCI6IjMz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M3IiwiVG9wIjowLjAsIkxlZnQiOjAuMCwiUmlnaHQiOjAuMCwiQm90dG9tIjowLjB9LCJQYWRkaW5nIjp7IiRpZCI6IjMzOCIsIlRvcCI6MC4wLCJMZWZ0IjowLjAsIlJpZ2h0IjowLjAsIkJvdHRvbSI6MC4wfSwiQmFja2dyb3VuZCI6eyIkaWQiOiIzMzkiLCJDb2xvciI6eyIkaWQiOiIzNDAiLCJBIjo4OSwiUiI6MCwiRyI6MCwiQiI6MH19LCJJc1Zpc2libGUiOnRydWUsIldpZHRoIjowLjAsIkhlaWdodCI6MC4wLCJCb3JkZXJTdHlsZSI6eyIkaWQiOiIzNDEiLCJMaW5lQ29sb3IiOm51bGwsIkxpbmVXZWlnaHQiOjAuMCwiTGluZVR5cGUiOjAsIlBhcmVudFN0eWxlIjpudWxsfSwiUGFyZW50U3R5bGUiOm51bGx9LCJEdXJhdGlvblN0eWxlIjp7IiRpZCI6IjM0MiIsIkZvbnRTZXR0aW5ncyI6eyIkaWQiOiIzNDMiLCJGb250U2l6ZSI6MTIsIkZvbnROYW1lIjoiQ2FsaWJyaSIsIklzQm9sZCI6ZmFsc2UsIklzSXRhbGljIjpmYWxzZSwiSXNVbmRlcmxpbmVkIjpmYWxzZSwiUGFyZW50U3R5bGUiOm51bGx9LCJBdXRvU2l6ZSI6MCwiRm9yZWdyb3VuZCI6eyIkaWQiOiIzNDQiLCJDb2xvciI6eyIkaWQiOiIzNDU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zQ2IiwiVG9wIjowLjAsIkxlZnQiOjAuMCwiUmlnaHQiOjAuMCwiQm90dG9tIjowLjB9LCJQYWRkaW5nIjp7IiRpZCI6IjM0NyIsIlRvcCI6MC4wLCJMZWZ0IjowLjAsIlJpZ2h0IjowLjAsIkJvdHRvbSI6MC4wfSwiQmFja2dyb3VuZCI6eyIkaWQiOiIzNDgiLCJDb2xvciI6eyIkaWQiOiIzNDkiLCJBIjo4OSwiUiI6MCwiRyI6MCwiQiI6MH19LCJJc1Zpc2libGUiOnRydWUsIldpZHRoIjowLjAsIkhlaWdodCI6MC4wLCJCb3JkZXJTdHlsZSI6eyIkaWQiOiIzNTAiLCJMaW5lQ29sb3IiOm51bGwsIkxpbmVXZWlnaHQiOjAuMCwiTGluZVR5cGUiOjAsIlBhcmVudFN0eWxlIjpudWxsfSwiUGFyZW50U3R5bGUiOm51bGx9LCJIb3Jpem9udGFsQ29ubmVjdG9yU3R5bGUiOnsiJGlkIjoiMzUxIiwiTGluZUNvbG9yIjp7IiRpZCI6IjM1MiIsIiR0eXBlIjoiTkxSRS5Db21tb24uRG9tLlNvbGlkQ29sb3JCcnVzaCwgTkxSRS5Db21tb24iLCJDb2xvciI6eyIkaWQiOiIzNTMiLCJBIjoyNTUsIlIiOjIwNCwiRyI6MjA0LCJCIjoyMDR9fSwiTGluZVdlaWdodCI6MS4wLCJMaW5lVHlwZSI6MCwiUGFyZW50U3R5bGUiOm51bGx9LCJWZXJ0aWNhbENvbm5lY3RvclN0eWxlIjp7IiRpZCI6IjM1NCIsIkxpbmVDb2xvciI6eyIkaWQiOiIzNTUiLCIkdHlwZSI6Ik5MUkUuQ29tbW9uLkRvbS5Tb2xpZENvbG9yQnJ1c2gsIE5MUkUuQ29tbW9uIiwiQ29sb3IiOnsiJGlkIjoiMzU2IiwiQSI6MjU1LCJSIjoyMDQsIkciOjIwNCwiQiI6MjA0fX0sIkxpbmVXZWlnaHQiOjEuMCwiTGluZVR5cGUiOjAsIlBhcmVudFN0eWxlIjpudWxsfSwiTWFyZ2luIjpudWxsLCJTdGFydERhdGVQb3NpdGlvbiI6MCwiRW5kRGF0ZVBvc2l0aW9uIjowLCJEYXRlSXNWaXNpYmxlIjp0cnVlLCJUaXRsZVBvc2l0aW9uIjoyLCJEdXJhdGlvblBvc2l0aW9uIjoxLCJQZXJjZW50YWdlQ29tcGxldGVkUG9zaXRpb24iOjYsIlZhcmlhbmNlUG9zaXRpb24iOjYsIlNwYWNpbmciOjEwLCJJc0JlbG93VGltZWJhbmQiOnRydWUsIlBlcmNlbnRhZ2VDb21wbGV0ZVNoYXBlT3BhY2l0eSI6MzUsIkJhc2VsaW5lU3R5bGUiOnsiJGlkIjoiMzU3IiwiU2hhcGVTdHlsZSI6eyIkaWQiOiIzNTgiLCJNYXJnaW4iOnsiJGlkIjoiMzU5IiwiVG9wIjowLjAsIkxlZnQiOjAuMCwiUmlnaHQiOjAuMCwiQm90dG9tIjowLjB9LCJQYWRkaW5nIjp7IiRpZCI6IjM2MCIsIlRvcCI6MC4wLCJMZWZ0IjowLjAsIlJpZ2h0IjowLjAsIkJvdHRvbSI6MC4wfSwiQmFja2dyb3VuZCI6eyIkaWQiOiIzNjEiLCJDb2xvciI6eyIkaWQiOiIzNjIiLCJBIjoxNTMsIlIiOjAsIkciOjAsIkIiOjB9fSwiSXNWaXNpYmxlIjp0cnVlLCJXaWR0aCI6MC4wLCJIZWlnaHQiOjAuMCwiQm9yZGVyU3R5bGUiOnsiJGlkIjoiMzYzIiwiTGluZUNvbG9yIjp7IiRpZCI6IjM2NCIsIiR0eXBlIjoiTkxSRS5Db21tb24uRG9tLlNvbGlkQ29sb3JCcnVzaCwgTkxSRS5Db21tb24iLCJDb2xvciI6eyIkaWQiOiIzNjUiLCJBIjoyNTUsIlIiOjI1NSwiRyI6MCwiQiI6MH19LCJMaW5lV2VpZ2h0IjowLjAsIkxpbmVUeXBlIjowLCJQYXJlbnRTdHlsZSI6bnVsbH0sIlBhcmVudFN0eWxlIjpudWxsfSwiTWFyZ2luIjp7IiRpZCI6IjM2NiIsIlRvcCI6MC4wLCJMZWZ0IjowLjAsIlJpZ2h0IjowLjAsIkJvdHRvbSI6MC4wfSwiUGFkZGluZyI6eyIkaWQiOiIzNjciLCJUb3AiOjAuMCwiTGVmdCI6MC4wLCJSaWdodCI6MC4wLCJCb3R0b20iOjAuMH0sIkJhY2tncm91bmQiOm51bGwsIklzVmlzaWJsZSI6dHJ1ZSwiV2lkdGgiOjAuMCwiSGVpZ2h0IjowLjAsIkJvcmRlclN0eWxlIjpudWxsLCJQYXJlbnRTdHlsZSI6bnVsbH0sIlNoYXBlU3R5bGUiOnsiJGlkIjoiMzY4IiwiTWFyZ2luIjp7IiRpZCI6IjM2OSIsIlRvcCI6MC4wLCJMZWZ0Ijo0LjAsIlJpZ2h0Ijo0LjAsIkJvdHRvbSI6MC4wfSwiUGFkZGluZyI6eyIkaWQiOiIzNzAiLCJUb3AiOjAuMCwiTGVmdCI6MC4wLCJSaWdodCI6MC4wLCJCb3R0b20iOjAuMH0sIkJhY2tncm91bmQiOnsiJGlkIjoiMzcxIiwiQ29sb3IiOnsiJGlkIjoiMzcyIiwiQSI6MjU1LCJSIjoyMjgsIkciOjAsIkIiOjg5fX0sIklzVmlzaWJsZSI6dHJ1ZSwiV2lkdGgiOjAuMCwiSGVpZ2h0IjoyMi4wLCJCb3JkZXJTdHlsZSI6eyIkaWQiOiIzNzMiLCJMaW5lQ29sb3IiOnsiJGlkIjoiMzc0IiwiJHR5cGUiOiJOTFJFLkNvbW1vbi5Eb20uU29saWRDb2xvckJydXNoLCBOTFJFLkNvbW1vbiIsIkNvbG9yIjp7IiRpZCI6IjM3NSIsIkEiOjI1NSwiUiI6MjU1LCJHIjowLCJCIjowfX0sIkxpbmVXZWlnaHQiOjAuMCwiTGluZVR5cGUiOjAsIlBhcmVudFN0eWxlIjpudWxsfSwiUGFyZW50U3R5bGUiOm51bGx9LCJUaXRsZVN0eWxlIjp7IiRpZCI6IjM3NiIsIkZvbnRTZXR0aW5ncyI6eyIkaWQiOiIzNzciLCJGb250U2l6ZSI6MTAsIkZvbnROYW1lIjoiQ2FsaWJyaSIsIklzQm9sZCI6dHJ1ZSwiSXNJdGFsaWMiOmZhbHNlLCJJc1VuZGVybGluZWQiOmZhbHNlLCJQYXJlbnRTdHlsZSI6bnVsbH0sIkF1dG9TaXplIjowLCJGb3JlZ3JvdW5kIjp7IiRpZCI6IjM3OCIsIkNvbG9yIjp7IiRpZCI6IjM3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zODAiLCJUb3AiOjAuMCwiTGVmdCI6MC4wLCJSaWdodCI6MC4wLCJCb3R0b20iOjAuMH0sIlBhZGRpbmciOnsiJGlkIjoiMzgxIiwiVG9wIjowLjAsIkxlZnQiOjAuMCwiUmlnaHQiOjAuMCwiQm90dG9tIjowLjB9LCJCYWNrZ3JvdW5kIjp7IiRpZCI6IjM4MiIsIkNvbG9yIjp7IiRpZCI6IjM4MyIsIkEiOjg5LCJSIjowLCJHIjowLCJCIjowfX0sIklzVmlzaWJsZSI6dHJ1ZSwiV2lkdGgiOjAuMCwiSGVpZ2h0IjowLjAsIkJvcmRlclN0eWxlIjp7IiRpZCI6IjM4NCIsIkxpbmVDb2xvciI6bnVsbCwiTGluZVdlaWdodCI6MC4wLCJMaW5lVHlwZSI6MCwiUGFyZW50U3R5bGUiOm51bGx9LCJQYXJlbnRTdHlsZSI6bnVsbH0sIkRhdGVTdHlsZSI6eyIkaWQiOiIzODUiLCJGb250U2V0dGluZ3MiOnsiJGlkIjoiMzg2IiwiRm9udFNpemUiOjksIkZvbnROYW1lIjoiQ2FsaWJyaSIsIklzQm9sZCI6ZmFsc2UsIklzSXRhbGljIjpmYWxzZSwiSXNVbmRlcmxpbmVkIjpmYWxzZSwiUGFyZW50U3R5bGUiOm51bGx9LCJBdXRvU2l6ZSI6MCwiRm9yZWdyb3VuZCI6eyIkaWQiOiIzODciLCJDb2xvciI6eyIkaWQiOiIzO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g5IiwiVG9wIjowLjAsIkxlZnQiOjAuMCwiUmlnaHQiOjAuMCwiQm90dG9tIjowLjB9LCJQYWRkaW5nIjp7IiRpZCI6IjM5MCIsIlRvcCI6MC4wLCJMZWZ0IjowLjAsIlJpZ2h0IjowLjAsIkJvdHRvbSI6MC4wfSwiQmFja2dyb3VuZCI6eyIkaWQiOiIzOTEiLCJDb2xvciI6eyIkaWQiOiIzOTIiLCJBIjo4OSwiUiI6MCwiRyI6MCwiQiI6MH19LCJJc1Zpc2libGUiOnRydWUsIldpZHRoIjowLjAsIkhlaWdodCI6MC4wLCJCb3JkZXJTdHlsZSI6eyIkaWQiOiIzOTMiLCJMaW5lQ29sb3IiOm51bGwsIkxpbmVXZWlnaHQiOjAuMCwiTGluZVR5cGUiOjAsIlBhcmVudFN0eWxlIjpudWxsfSwiUGFyZW50U3R5bGUiOm51bGx9LCJEYXRlRm9ybWF0Ijp7IiRpZCI6IjM5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TUiLCJGb3JtYXQiOjAsIklzVmlzaWJsZSI6ZmFsc2UsIkxhc3RLbm93blZpc2liaWxpdHlTdGF0ZSI6ZmFsc2V9LCJJc1Zpc2libGUiOnRydWUsIlZhcmlhbmNlU3R5bGUiOnsiJGlkIjoiMzk2IiwiVGV4dFN0eWxlIjp7IiRpZCI6IjM5NyIsIkZvbnRTZXR0aW5ncyI6eyIkaWQiOiIzOTgiLCJGb250U2l6ZSI6MTEsIkZvbnROYW1lIjoiQ2FsaWJyaSIsIklzQm9sZCI6ZmFsc2UsIklzSXRhbGljIjpmYWxzZSwiSXNVbmRlcmxpbmVkIjpmYWxzZSwiUGFyZW50U3R5bGUiOm51bGx9LCJBdXRvU2l6ZSI6MCwiRm9yZWdyb3VuZCI6eyIkaWQiOiIzOTkiLCJDb2xvciI6eyIkaWQiOiI0MD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AxIiwiVG9wIjowLjAsIkxlZnQiOjAuMCwiUmlnaHQiOjAuMCwiQm90dG9tIjowLjB9LCJQYWRkaW5nIjp7IiRpZCI6IjQwMiIsIlRvcCI6MC4wLCJMZWZ0IjowLjAsIlJpZ2h0IjowLjAsIkJvdHRvbSI6MC4wfSwiQmFja2dyb3VuZCI6eyIkaWQiOiI0MDMiLCJDb2xvciI6eyIkaWQiOiI0MDQiLCJBIjowLCJSIjowLCJHIjowLCJCIjowfX0sIklzVmlzaWJsZSI6dHJ1ZSwiV2lkdGgiOjAuMCwiSGVpZ2h0IjowLjAsIkJvcmRlclN0eWxlIjp7IiRpZCI6IjQwNSIsIkxpbmVDb2xvciI6bnVsbCwiTGluZVdlaWdodCI6MC4wLCJMaW5lVHlwZSI6MCwiUGFyZW50U3R5bGUiOm51bGx9LCJQYXJlbnRTdHlsZSI6bnVsbH0sIlBhcmVudFN0eWxlIjpudWxsfSwiUGFyZW50U3R5bGUiOm51bGwsIl9leHBsaWNpdGx5U2V0Ijp7IiRpZCI6IjQwNi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QwNyIsIlNoYXBlIjo3LCJDb25uZWN0b3JNYXJnaW4iOnsiJGlkIjoiNDA4IiwiVG9wIjowLjAsIkxlZnQiOjIuMCwiUmlnaHQiOjIuMCwiQm90dG9tIjowLjB9LCJDb25uZWN0b3JTdHlsZSI6eyIkaWQiOiI0MDkiLCJMaW5lQ29sb3IiOnsiJGlkIjoiNDEwIiwiJHR5cGUiOiJOTFJFLkNvbW1vbi5Eb20uU29saWRDb2xvckJydXNoLCBOTFJFLkNvbW1vbiIsIkNvbG9yIjp7IiRpZCI6IjQxMSIsIkEiOjEyNywiUiI6NzksIkciOjEyOSwiQiI6MTg5fX0sIkxpbmVXZWlnaHQiOjEuMCwiTGluZVR5cGUiOjAsIlBhcmVudFN0eWxlIjpudWxsfSwiSXNCZWxvd1RpbWViYW5kIjpmYWxzZSwiUG9zaXRpb25PblRhc2siOjEsIkhpZGVEYXRlIjpmYWxzZSwiU2hhcGVTaXplIjoxLCJTcGFjaW5nIjowLjAsIlBhZGRpbmciOnsiJGlkIjoiNDEyIiwiVG9wIjo1LjAsIkxlZnQiOjMuMCwiUmlnaHQiOjAuMCwiQm90dG9tIjoyLjB9LCJTaGFwZVN0eWxlIjp7IiRpZCI6IjQxMyIsIk1hcmdpbiI6eyIkaWQiOiI0MTQiLCJUb3AiOjAuMCwiTGVmdCI6MC4wLCJSaWdodCI6MC4wLCJCb3R0b20iOjAuMH0sIlBhZGRpbmciOnsiJGlkIjoiNDE1IiwiVG9wIjowLjAsIkxlZnQiOjAuMCwiUmlnaHQiOjAuMCwiQm90dG9tIjowLjB9LCJCYWNrZ3JvdW5kIjp7IiRpZCI6IjQxNiIsIkNvbG9yIjp7IiRpZCI6IjQxNyIsIkEiOjI1NSwiUiI6MjI4LCJHIjowLCJCIjo4OX19LCJJc1Zpc2libGUiOnRydWUsIldpZHRoIjoxOC4wLCJIZWlnaHQiOjIwLjAsIkJvcmRlclN0eWxlIjp7IiRpZCI6IjQxOCIsIkxpbmVDb2xvciI6eyIkaWQiOiI0MTkiLCIkdHlwZSI6Ik5MUkUuQ29tbW9uLkRvbS5Tb2xpZENvbG9yQnJ1c2gsIE5MUkUuQ29tbW9uIiwiQ29sb3IiOnsiJGlkIjoiNDIwIiwiQSI6MjU1LCJSIjoyNTUsIkciOjAsIkIiOjB9fSwiTGluZVdlaWdodCI6MC4wLCJMaW5lVHlwZSI6MCwiUGFyZW50U3R5bGUiOm51bGx9LCJQYXJlbnRTdHlsZSI6bnVsbH0sIlRpdGxlU3R5bGUiOnsiJGlkIjoiNDIxIiwiRm9udFNldHRpbmdzIjp7IiRpZCI6IjQyMiIsIkZvbnRTaXplIjoxMCwiRm9udE5hbWUiOiJDYWxpYnJpIiwiSXNCb2xkIjp0cnVlLCJJc0l0YWxpYyI6ZmFsc2UsIklzVW5kZXJsaW5lZCI6ZmFsc2UsIlBhcmVudFN0eWxlIjpudWxsfSwiQXV0b1NpemUiOjAsIkZvcmVncm91bmQiOnsiJGlkIjoiNDIzIiwiQ29sb3IiOnsiJGlkIjoiND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yNSIsIlRvcCI6MC4wLCJMZWZ0IjowLjAsIlJpZ2h0IjowLjAsIkJvdHRvbSI6MC4wfSwiUGFkZGluZyI6eyIkaWQiOiI0MjYiLCJUb3AiOjAuMCwiTGVmdCI6MC4wLCJSaWdodCI6MC4wLCJCb3R0b20iOjAuMH0sIkJhY2tncm91bmQiOnsiJGlkIjoiNDI3IiwiQ29sb3IiOnsiJGlkIjoiNDI4IiwiQSI6ODksIlIiOjAsIkciOjAsIkIiOjB9fSwiSXNWaXNpYmxlIjp0cnVlLCJXaWR0aCI6MC4wLCJIZWlnaHQiOjAuMCwiQm9yZGVyU3R5bGUiOnsiJGlkIjoiNDI5IiwiTGluZUNvbG9yIjpudWxsLCJMaW5lV2VpZ2h0IjowLjAsIkxpbmVUeXBlIjowLCJQYXJlbnRTdHlsZSI6bnVsbH0sIlBhcmVudFN0eWxlIjpudWxsfSwiRGF0ZVN0eWxlIjp7IiRpZCI6IjQzMCIsIkZvbnRTZXR0aW5ncyI6eyIkaWQiOiI0MzEiLCJGb250U2l6ZSI6OSwiRm9udE5hbWUiOiJDYWxpYnJpIiwiSXNCb2xkIjpmYWxzZSwiSXNJdGFsaWMiOmZhbHNlLCJJc1VuZGVybGluZWQiOmZhbHNlLCJQYXJlbnRTdHlsZSI6bnVsbH0sIkF1dG9TaXplIjowLCJGb3JlZ3JvdW5kIjp7IiRpZCI6IjQzMiIsIkNvbG9yIjp7IiRpZCI6IjQzM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0MzQiLCJUb3AiOjAuMCwiTGVmdCI6MC4wLCJSaWdodCI6MC4wLCJCb3R0b20iOjAuMH0sIlBhZGRpbmciOnsiJGlkIjoiNDM1IiwiVG9wIjowLjAsIkxlZnQiOjAuMCwiUmlnaHQiOjAuMCwiQm90dG9tIjowLjB9LCJCYWNrZ3JvdW5kIjp7IiRpZCI6IjQzNiIsIkNvbG9yIjp7IiRpZCI6IjQzNyIsIkEiOjg5LCJSIjowLCJHIjowLCJCIjowfX0sIklzVmlzaWJsZSI6dHJ1ZSwiV2lkdGgiOjAuMCwiSGVpZ2h0IjowLjAsIkJvcmRlclN0eWxlIjp7IiRpZCI6IjQzOCIsIkxpbmVDb2xvciI6bnVsbCwiTGluZVdlaWdodCI6MC4wLCJMaW5lVHlwZSI6MCwiUGFyZW50U3R5bGUiOm51bGx9LCJQYXJlbnRTdHlsZSI6bnVsbH0sIkRhdGVGb3JtYXQiOnsiJGlkIjoiND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MCIsIkZvcm1hdCI6MCwiSXNWaXNpYmxlIjpmYWxzZSwiTGFzdEtub3duVmlzaWJpbGl0eVN0YXRlIjpmYWxzZX0sIklzVmlzaWJsZSI6dHJ1ZSwiVmFyaWFuY2VTdHlsZSI6eyIkaWQiOiI0NDEiLCJUZXh0U3R5bGUiOnsiJGlkIjoiNDQyIiwiRm9udFNldHRpbmdzIjp7IiRpZCI6IjQ0MyIsIkZvbnRTaXplIjoxMSwiRm9udE5hbWUiOiJDYWxpYnJpIiwiSXNCb2xkIjpmYWxzZSwiSXNJdGFsaWMiOmZhbHNlLCJJc1VuZGVybGluZWQiOmZhbHNlLCJQYXJlbnRTdHlsZSI6bnVsbH0sIkF1dG9TaXplIjowLCJGb3JlZ3JvdW5kIjp7IiRpZCI6IjQ0NCIsIkNvbG9yIjp7IiRpZCI6IjQ0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DYiLCJUb3AiOjAuMCwiTGVmdCI6MC4wLCJSaWdodCI6MC4wLCJCb3R0b20iOjAuMH0sIlBhZGRpbmciOnsiJGlkIjoiNDQ3IiwiVG9wIjowLjAsIkxlZnQiOjAuMCwiUmlnaHQiOjAuMCwiQm90dG9tIjowLjB9LCJCYWNrZ3JvdW5kIjp7IiRpZCI6IjQ0OCIsIkNvbG9yIjp7IiRpZCI6IjQ0OSIsIkEiOjAsIlIiOjAsIkciOjAsIkIiOjB9fSwiSXNWaXNpYmxlIjpmYWxzZSwiV2lkdGgiOjAuMCwiSGVpZ2h0IjowLjAsIkJvcmRlclN0eWxlIjp7IiRpZCI6IjQ1MCIsIkxpbmVDb2xvciI6bnVsbCwiTGluZVdlaWdodCI6MC4wLCJMaW5lVHlwZSI6MCwiUGFyZW50U3R5bGUiOm51bGx9LCJQYXJlbnRTdHlsZSI6bnVsbH0sIlBhcmVudFN0eWxlIjpudWxsfSwiUGFyZW50U3R5bGUiOm51bGx9LCJEZWZhdWx0U3dpbWxhbmVNaWxlc3RvbmVTdHlsZSI6eyIkaWQiOiI0NTEiLCJUaXRsZVBvc2l0aW9uIjoiUmlnaHQiLCJEYXRlUG9zaXRpb24iOiJMZWZ0IiwiVmFyaWFuY2VQb3NpdGlvbiI6IkxlZnQiLCJTaGFwZVR5cGUiOjcsIlNoYXBlU2l6ZSI6MSwiU3BhY2luZyI6NSwiU2hhcGVTdHlsZSI6eyIkaWQiOiI0NTIiLCJNYXJnaW4iOnsiJGlkIjoiNDUzIiwiVG9wIjowLjAsIkxlZnQiOjAuMCwiUmlnaHQiOjAuMCwiQm90dG9tIjowLjB9LCJQYWRkaW5nIjp7IiRpZCI6IjQ1NCIsIlRvcCI6MC4wLCJMZWZ0IjowLjAsIlJpZ2h0IjowLjAsIkJvdHRvbSI6MC4wfSwiQmFja2dyb3VuZCI6eyIkaWQiOiI0NTUiLCJDb2xvciI6eyIkaWQiOiI0NTYiLCJBIjoyNTUsIlIiOjIyOCwiRyI6MCwiQiI6ODl9fSwiSXNWaXNpYmxlIjp0cnVlLCJXaWR0aCI6MTguMCwiSGVpZ2h0IjoyMC4wLCJCb3JkZXJTdHlsZSI6eyIkaWQiOiI0NTciLCJMaW5lQ29sb3IiOnsiJGlkIjoiNDU4IiwiJHR5cGUiOiJOTFJFLkNvbW1vbi5Eb20uU29saWRDb2xvckJydXNoLCBOTFJFLkNvbW1vbiIsIkNvbG9yIjp7IiRpZCI6IjQ1OSIsIkEiOjI1NSwiUiI6MjU1LCJHIjowLCJCIjowfX0sIkxpbmVXZWlnaHQiOjAuMCwiTGluZVR5cGUiOjAsIlBhcmVudFN0eWxlIjpudWxsfSwiUGFyZW50U3R5bGUiOm51bGx9LCJUaXRsZVN0eWxlIjp7IiRpZCI6IjQ2MCIsIkZvbnRTZXR0aW5ncyI6eyIkaWQiOiI0NjEiLCJGb250U2l6ZSI6MTAsIkZvbnROYW1lIjoiQ2FsaWJyaSIsIklzQm9sZCI6dHJ1ZSwiSXNJdGFsaWMiOmZhbHNlLCJJc1VuZGVybGluZWQiOmZhbHNlLCJQYXJlbnRTdHlsZSI6bnVsbH0sIkF1dG9TaXplIjowLCJGb3JlZ3JvdW5kIjp7IiRpZCI6IjQ2MiIsIkNvbG9yIjp7IiRpZCI6IjQ2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NjQiLCJUb3AiOjAuMCwiTGVmdCI6MC4wLCJSaWdodCI6MC4wLCJCb3R0b20iOjAuMH0sIlBhZGRpbmciOnsiJGlkIjoiNDY1IiwiVG9wIjowLjAsIkxlZnQiOjAuMCwiUmlnaHQiOjAuMCwiQm90dG9tIjowLjB9LCJCYWNrZ3JvdW5kIjp7IiRpZCI6IjQ2NiIsIkNvbG9yIjp7IiRpZCI6IjQ2NyIsIkEiOjg5LCJSIjowLCJHIjowLCJCIjowfX0sIklzVmlzaWJsZSI6dHJ1ZSwiV2lkdGgiOjAuMCwiSGVpZ2h0IjowLjAsIkJvcmRlclN0eWxlIjp7IiRpZCI6IjQ2OCIsIkxpbmVDb2xvciI6bnVsbCwiTGluZVdlaWdodCI6MC4wLCJMaW5lVHlwZSI6MCwiUGFyZW50U3R5bGUiOm51bGx9LCJQYXJlbnRTdHlsZSI6bnVsbH0sIkRhdGVTdHlsZSI6eyIkaWQiOiI0NjkiLCJGb250U2V0dGluZ3MiOnsiJGlkIjoiNDcwIiwiRm9udFNpemUiOjksIkZvbnROYW1lIjoiQ2FsaWJyaSIsIklzQm9sZCI6ZmFsc2UsIklzSXRhbGljIjpmYWxzZSwiSXNVbmRlcmxpbmVkIjpmYWxzZSwiUGFyZW50U3R5bGUiOm51bGx9LCJBdXRvU2l6ZSI6MCwiRm9yZWdyb3VuZCI6eyIkaWQiOiI0NzEiLCJDb2xvciI6eyIkaWQiOiI0Nz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DczIiwiVG9wIjowLjAsIkxlZnQiOjAuMCwiUmlnaHQiOjAuMCwiQm90dG9tIjowLjB9LCJQYWRkaW5nIjp7IiRpZCI6IjQ3NCIsIlRvcCI6MC4wLCJMZWZ0IjowLjAsIlJpZ2h0IjowLjAsIkJvdHRvbSI6MC4wfSwiQmFja2dyb3VuZCI6eyIkaWQiOiI0NzUiLCJDb2xvciI6eyIkaWQiOiI0NzYiLCJBIjo4OSwiUiI6MCwiRyI6MCwiQiI6MH19LCJJc1Zpc2libGUiOnRydWUsIldpZHRoIjowLjAsIkhlaWdodCI6MC4wLCJCb3JkZXJTdHlsZSI6eyIkaWQiOiI0NzciLCJMaW5lQ29sb3IiOm51bGwsIkxpbmVXZWlnaHQiOjAuMCwiTGluZVR5cGUiOjAsIlBhcmVudFN0eWxlIjpudWxsfSwiUGFyZW50U3R5bGUiOm51bGx9LCJEYXRlRm9ybWF0Ijp7IiRpZCI6IjQ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kiLCJGb3JtYXQiOjAsIklzVmlzaWJsZSI6ZmFsc2UsIkxhc3RLbm93blZpc2liaWxpdHlTdGF0ZSI6ZmFsc2V9LCJJc1Zpc2libGUiOnRydWUsIlZhcmlhbmNlU3R5bGUiOnsiJGlkIjoiNDgwIiwiVGV4dFN0eWxlIjp7IiRpZCI6IjQ4MSIsIkZvbnRTZXR0aW5ncyI6eyIkaWQiOiI0ODIiLCJGb250U2l6ZSI6MTEsIkZvbnROYW1lIjoiQ2FsaWJyaSIsIklzQm9sZCI6ZmFsc2UsIklzSXRhbGljIjpmYWxzZSwiSXNVbmRlcmxpbmVkIjpmYWxzZSwiUGFyZW50U3R5bGUiOm51bGx9LCJBdXRvU2l6ZSI6MCwiRm9yZWdyb3VuZCI6eyIkaWQiOiI0ODMiLCJDb2xvciI6eyIkaWQiOiI0O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g1IiwiVG9wIjowLjAsIkxlZnQiOjAuMCwiUmlnaHQiOjAuMCwiQm90dG9tIjowLjB9LCJQYWRkaW5nIjp7IiRpZCI6IjQ4NiIsIlRvcCI6MC4wLCJMZWZ0IjowLjAsIlJpZ2h0IjowLjAsIkJvdHRvbSI6MC4wfSwiQmFja2dyb3VuZCI6eyIkaWQiOiI0ODciLCJDb2xvciI6eyIkaWQiOiI0ODgiLCJBIjowLCJSIjowLCJHIjowLCJCIjowfX0sIklzVmlzaWJsZSI6dHJ1ZSwiV2lkdGgiOjAuMCwiSGVpZ2h0IjowLjAsIkJvcmRlclN0eWxlIjp7IiRpZCI6IjQ4OSIsIkxpbmVDb2xvciI6bnVsbCwiTGluZVdlaWdodCI6MC4wLCJMaW5lVHlwZSI6MCwiUGFyZW50U3R5bGUiOm51bGx9LCJQYXJlbnRTdHlsZSI6bnVsbH0sIlBhcmVudFN0eWxlIjpudWxsfSwiUGFyZW50U3R5bGUiOm51bGx9LCJEZWZhdWx0U3dpbWxhbmVBY3Rpdml0eVN0eWxlIjp7IiRpZCI6IjQ5MCIsIkhlYWRlclN0eWxlIjp7IiRpZCI6IjQ5MSIsIlRleHRTdHlsZSI6eyIkaWQiOiI0OTIiLCJGb250U2V0dGluZ3MiOnsiJGlkIjoiNDkzIiwiRm9udFNpemUiOjExLCJGb250TmFtZSI6IkNhbGlicmkiLCJJc0JvbGQiOmZhbHNlLCJJc0l0YWxpYyI6ZmFsc2UsIklzVW5kZXJsaW5lZCI6ZmFsc2UsIlBhcmVudFN0eWxlIjpudWxsfSwiQXV0b1NpemUiOjIsIkZvcmVncm91bmQiOnsiJGlkIjoiNDk0IiwiQ29sb3IiOnsiJGlkIjoiNDk1IiwiQSI6MjU1LCJSIjowLCJHIjowLCJCIjowfX0sIk1heFdpZHRoIjoiSW5maW5pdHkiLCJNYXhIZWlnaHQiOjAuMCwiU21hcnRGb3JlZ3JvdW5kSXNBY3RpdmUiOmZhbHNlLCJIb3Jpem9udGFsQWxpZ25tZW50IjowLCJWZXJ0aWNhbEFsaWdubWVudCI6MCwiU21hcnRGb3JlZ3JvdW5kIjpudWxsLCJCYWNrZ3JvdW5kRmlsbFR5cGUiOjAsIk1hcmdpbiI6eyIkaWQiOiI0OTYiLCJUb3AiOjAuMCwiTGVmdCI6MC4wLCJSaWdodCI6MC4wLCJCb3R0b20iOjAuMH0sIlBhZGRpbmciOnsiJGlkIjoiNDk3IiwiVG9wIjowLjAsIkxlZnQiOjAuMCwiUmlnaHQiOjAuMCwiQm90dG9tIjowLjB9LCJCYWNrZ3JvdW5kIjpudWxsLCJJc1Zpc2libGUiOnRydWUsIldpZHRoIjowLjAsIkhlaWdodCI6MC4wLCJCb3JkZXJTdHlsZSI6bnVsbCwiUGFyZW50U3R5bGUiOm51bGx9LCJSZWN0YW5nbGVTdHlsZSI6eyIkaWQiOiI0OTgiLCJNYXJnaW4iOnsiJGlkIjoiNDk5IiwiVG9wIjowLjAsIkxlZnQiOjAuMCwiUmlnaHQiOjAuMCwiQm90dG9tIjowLjB9LCJQYWRkaW5nIjp7IiRpZCI6IjUwMCIsIlRvcCI6MC4wLCJMZWZ0IjowLjAsIlJpZ2h0IjowLjAsIkJvdHRvbSI6MC4wfSwiQmFja2dyb3VuZCI6eyIkaWQiOiI1MDEiLCJDb2xvciI6eyIkaWQiOiI1MDIiLCJBIjo2MywiUiI6MjI4LCJHIjowLCJCIjo4OX19LCJJc1Zpc2libGUiOnRydWUsIldpZHRoIjowLjAsIkhlaWdodCI6MC4wLCJCb3JkZXJTdHlsZSI6eyIkaWQiOiI1MDMiLCJMaW5lQ29sb3IiOnsiJGlkIjoiNTA0IiwiJHR5cGUiOiJOTFJFLkNvbW1vbi5Eb20uU29saWRDb2xvckJydXNoLCBOTFJFLkNvbW1vbiIsIkNvbG9yIjp7IiRpZCI6IjUwNSIsIkEiOjI1NSwiUiI6MjU1LCJHIjowLCJCIjowfX0sIkxpbmVXZWlnaHQiOjAuMCwiTGluZVR5cGUiOjAsIlBhcmVudFN0eWxlIjpudWxsfSwiUGFyZW50U3R5bGUiOm51bGx9LCJNYXJnaW4iOnsiJGlkIjoiNTA2IiwiVG9wIjowLjAsIkxlZnQiOjAuMCwiUmlnaHQiOjAuMCwiQm90dG9tIjowLjB9LCJQYWRkaW5nIjp7IiRpZCI6IjUwNyIsIlRvcCI6MC4wLCJMZWZ0IjowLjAsIlJpZ2h0IjowLjAsIkJvdHRvbSI6MC4wfSwiQmFja2dyb3VuZCI6bnVsbCwiSXNWaXNpYmxlIjp0cnVlLCJXaWR0aCI6MC4wLCJIZWlnaHQiOjAuMCwiQm9yZGVyU3R5bGUiOm51bGwsIlBhcmVudFN0eWxlIjpudWxsfSwiQmFja2dyb3VuZFN0eWxlIjp7IiRpZCI6IjUwOCIsIk1hcmdpbiI6eyIkaWQiOiI1MDkiLCJUb3AiOjAuMCwiTGVmdCI6MC4wLCJSaWdodCI6MC4wLCJCb3R0b20iOjAuMH0sIlBhZGRpbmciOnsiJGlkIjoiNTEwIiwiVG9wIjowLjAsIkxlZnQiOjAuMCwiUmlnaHQiOjAuMCwiQm90dG9tIjowLjB9LCJCYWNrZ3JvdW5kIjp7IiRpZCI6IjUxMSIsIkNvbG9yIjp7IiRpZCI6IjUxMiIsIkEiOjUxLCJSIjoyMjgsIkciOjAsIkIiOjg5fX0sIklzVmlzaWJsZSI6dHJ1ZSwiV2lkdGgiOjAuMCwiSGVpZ2h0IjowLjAsIkJvcmRlclN0eWxlIjp7IiRpZCI6IjUxMyIsIkxpbmVDb2xvciI6eyIkaWQiOiI1MTQiLCIkdHlwZSI6Ik5MUkUuQ29tbW9uLkRvbS5Tb2xpZENvbG9yQnJ1c2gsIE5MUkUuQ29tbW9uIiwiQ29sb3IiOnsiJGlkIjoiNTE1IiwiQSI6MjU1LCJSIjoyNTUsIkciOjAsIkIiOjB9fSwiTGluZVdlaWdodCI6MC4wLCJMaW5lVHlwZSI6MCwiUGFyZW50U3R5bGUiOm51bGx9LCJQYXJlbnRTdHlsZSI6bnVsbH0sIk1hcmdpbiI6eyIkaWQiOiI1MTYiLCJUb3AiOjAuMCwiTGVmdCI6MC4wLCJSaWdodCI6MC4wLCJCb3R0b20iOjAuMH0sIlBhZGRpbmciOnsiJGlkIjoiNTE3IiwiVG9wIjowLjAsIkxlZnQiOjAuMCwiUmlnaHQiOjAuMCwiQm90dG9tIjowLjB9LCJJc1Zpc2libGUiOnRydWUsIldpZHRoIjowLjAsIkhlaWdodCI6MC4wLCJCb3JkZXJTdHlsZSI6eyIkaWQiOiI1MTgiLCJMaW5lQ29sb3IiOm51bGwsIkxpbmVXZWlnaHQiOjAuMCwiTGluZVR5cGUiOjAsIlBhcmVudFN0eWxlIjpudWxsfSwiUGFyZW50U3R5bGUiOm51bGx9LCJNYXJnaW4iOnsiJGlkIjoiNTE5IiwiVG9wIjowLjAsIkxlZnQiOjAuMCwiUmlnaHQiOjAuMCwiQm90dG9tIjowLjB9LCJQYWRkaW5nIjp7IiRpZCI6IjUyMCIsIlRvcCI6MC4wLCJMZWZ0IjowLjAsIlJpZ2h0IjowLjAsIkJvdHRvbSI6MC4wfSwiSXNWaXNpYmxlIjp0cnVlLCJXaWR0aCI6MC4wLCJIZWlnaHQiOjAuMCwiQm9yZGVyU3R5bGUiOnsiJGlkIjoiNTIxIiwiTGluZUNvbG9yIjpudWxsLCJMaW5lV2VpZ2h0IjowLjAsIkxpbmVUeXBlIjowLCJQYXJlbnRTdHlsZSI6bnVsbH0sIlBhcmVudFN0eWxlIjpudWxsfSwiX2FkZGl0aW9uYWxTd2ltbGFuZVYyU3R5bGVzIjpbXSwiQ29uZGl0aW9uYWxGb3JtYXR0aW5nIjp7IiRpZCI6IjUyMiIsIlB2QUZvcm1hdHRpbmciOnsiJGlkIjoiNTIzIiwiRGVsYXlUYXNrU3R5bGUiOnsiJGlkIjoiNTI0IiwiU3R5bGVPcHRpb25zIjo4LCJUaXRsZUZvcmVncm91bmQiOnsiJGlkIjoiNTI1IiwiQ29sb3IiOnsiJGlkIjoiNTI2IiwiQSI6MjU1LCJSIjoxNzUsIkciOjAsIkIiOjB9fSwiQWN0dWFsU2hhcGVzQmFja2dyb3VuZCI6eyIkaWQiOiI1MjciLCJDb2xvciI6eyIkaWQiOiI1MjgiLCJBIjo2MiwiUiI6MjU1LCJHIjowLCJCIjowfX0sIkFjdHVhbFNoYXBlc0JvcmRlclN0eWxlIjp7IiRpZCI6IjUyOSIsIkxpbmVDb2xvciI6eyIkaWQiOiI1MzAiLCIkdHlwZSI6Ik5MUkUuQ29tbW9uLkRvbS5Tb2xpZENvbG9yQnJ1c2gsIE5MUkUuQ29tbW9uIiwiQ29sb3IiOnsiJGlkIjoiNTMxIiwiQSI6MTYzLCJSIjoyNTUsIkciOjAsIkIiOjB9fSwiTGluZVdlaWdodCI6My4wLCJMaW5lVHlwZSI6MCwiUGFyZW50U3R5bGUiOm51bGx9LCJCYXNlbGluZVNoYXBlc0JhY2tncm91bmQiOnsiJGlkIjoiNTMyIiwiQ29sb3IiOnsiJGlkIjoiNTMzIiwiQSI6MTg0LCJSIjoyNTUsIkciOjAsIkIiOjB9fSwiVmFyaWFuY2VGb3JlZ3JvdW5kIjp7IiRpZCI6IjUzNCIsIkNvbG9yIjp7IiRpZCI6IjUzNSIsIkEiOjI1NSwiUiI6MTc1LCJHIjowLCJCIjowfX0sIklzVmlzaWJsZSI6dHJ1ZX0sIkRlbGF5TWlsZXN0b25lU3R5bGUiOnsiJGlkIjoiNTM2IiwiU3R5bGVPcHRpb25zIjoyLCJUaXRsZUZvcmVncm91bmQiOnsiJGlkIjoiNTM3IiwiQ29sb3IiOnsiJGlkIjoiNTM4IiwiQSI6MjU1LCJSIjoxNzUsIkciOjAsIkIiOjB9fSwiQWN0dWFsU2hhcGVzQmFja2dyb3VuZCI6eyIkaWQiOiI1MzkiLCJDb2xvciI6eyIkaWQiOiI1NDAiLCJBIjoyNTUsIlIiOjIyMiwiRyI6ODAsIkIiOjUwfX0sIkFjdHVhbFNoYXBlc0JvcmRlclN0eWxlIjp7IiRpZCI6IjU0MSIsIkxpbmVDb2xvciI6eyIkaWQiOiI1NDIiLCIkdHlwZSI6Ik5MUkUuQ29tbW9uLkRvbS5Tb2xpZENvbG9yQnJ1c2gsIE5MUkUuQ29tbW9uIiwiQ29sb3IiOnsiJGlkIjoiNTQzIiwiQSI6MTYzLCJSIjoyNTUsIkciOjAsIkIiOjB9fSwiTGluZVdlaWdodCI6My4wLCJMaW5lVHlwZSI6MCwiUGFyZW50U3R5bGUiOm51bGx9LCJCYXNlbGluZVNoYXBlc0JhY2tncm91bmQiOnsiJGlkIjoiNTQ0IiwiQ29sb3IiOnsiJGlkIjoiNTQ1IiwiQSI6MTg0LCJSIjoyNTUsIkciOjAsIkIiOjB9fSwiVmFyaWFuY2VGb3JlZ3JvdW5kIjp7IiRpZCI6IjU0NiIsIkNvbG9yIjp7IiRpZCI6IjU0NyIsIkEiOjI1NSwiUiI6MTc1LCJHIjowLCJCIjowfX0sIklzVmlzaWJsZSI6dHJ1ZX0sIkFkdmFuY2VUYXNrU3R5bGUiOnsiJGlkIjoiNTQ4IiwiU3R5bGVPcHRpb25zIjo4LCJUaXRsZUZvcmVncm91bmQiOnsiJGlkIjoiNTQ5IiwiQ29sb3IiOnsiJGlkIjoiNTUwIiwiQSI6MjU1LCJSIjowLCJHIjoxMTAsIkIiOjB9fSwiQWN0dWFsU2hhcGVzQmFja2dyb3VuZCI6eyIkaWQiOiI1NTEiLCJDb2xvciI6eyIkaWQiOiI1NTIiLCJBIjo2MSwiUiI6MCwiRyI6MTI4LCJCIjowfX0sIkFjdHVhbFNoYXBlc0JvcmRlclN0eWxlIjp7IiRpZCI6IjU1MyIsIkxpbmVDb2xvciI6eyIkaWQiOiI1NTQiLCIkdHlwZSI6Ik5MUkUuQ29tbW9uLkRvbS5Tb2xpZENvbG9yQnJ1c2gsIE5MUkUuQ29tbW9uIiwiQ29sb3IiOnsiJGlkIjoiNTU1IiwiQSI6MTYzLCJSIjowLCJHIjoxMjgsIkIiOjB9fSwiTGluZVdlaWdodCI6My4wLCJMaW5lVHlwZSI6MCwiUGFyZW50U3R5bGUiOm51bGx9LCJCYXNlbGluZVNoYXBlc0JhY2tncm91bmQiOnsiJGlkIjoiNTU2IiwiQ29sb3IiOnsiJGlkIjoiNTU3IiwiQSI6MTg0LCJSIjowLCJHIjoxMjgsIkIiOjB9fSwiVmFyaWFuY2VGb3JlZ3JvdW5kIjp7IiRpZCI6IjU1OCIsIkNvbG9yIjp7IiRpZCI6IjU1OSIsIkEiOjI1NSwiUiI6MCwiRyI6MTEwLCJCIjowfX0sIklzVmlzaWJsZSI6dHJ1ZX0sIkFkdmFuY2VNaWxlc3RvbmVTdHlsZSI6eyIkaWQiOiI1NjAiLCJTdHlsZU9wdGlvbnMiOjIsIlRpdGxlRm9yZWdyb3VuZCI6eyIkaWQiOiI1NjEiLCJDb2xvciI6eyIkaWQiOiI1NjIiLCJBIjoyNTUsIlIiOjAsIkciOjExMCwiQiI6MH19LCJBY3R1YWxTaGFwZXNCYWNrZ3JvdW5kIjp7IiRpZCI6IjU2MyIsIkNvbG9yIjp7IiRpZCI6IjU2NCIsIkEiOjI1NSwiUiI6MjAsIkciOjEwMCwiQiI6MH19LCJBY3R1YWxTaGFwZXNCb3JkZXJTdHlsZSI6eyIkaWQiOiI1NjUiLCJMaW5lQ29sb3IiOnsiJGlkIjoiNTY2IiwiJHR5cGUiOiJOTFJFLkNvbW1vbi5Eb20uU29saWRDb2xvckJydXNoLCBOTFJFLkNvbW1vbiIsIkNvbG9yIjp7IiRpZCI6IjU2NyIsIkEiOjE2MywiUiI6MCwiRyI6MTI4LCJCIjowfX0sIkxpbmVXZWlnaHQiOjMuMCwiTGluZVR5cGUiOjAsIlBhcmVudFN0eWxlIjpudWxsfSwiQmFzZWxpbmVTaGFwZXNCYWNrZ3JvdW5kIjp7IiRpZCI6IjU2OCIsIkNvbG9yIjp7IiRpZCI6IjU2OSIsIkEiOjE4NCwiUiI6MCwiRyI6MTI4LCJCIjowfX0sIlZhcmlhbmNlRm9yZWdyb3VuZCI6eyIkaWQiOiI1NzAiLCJDb2xvciI6eyIkaWQiOiI1NzEiLCJBIjoyNTUsIlIiOjAsIkciOjExMCwiQiI6MH19LCJJc1Zpc2libGUiOnRydWV9fSwiVmFyaWFuY2VEaXNwbGF5U2V0dGluZ3MiOnsiJGlkIjoiNTcyIiwiVGFza1ZhcmlhbmNlRGlzcGxheU9wdGlvbnMiOnsiJGlkIjoiNTczIiwiU2hvd0RlbGF5VmFyaWFuY2UiOnRydWUsIlNob3dBZHZhbmNlVmFyaWFuY2UiOnRydWUsIlNob3dfMF9WYXJpYW5jZSI6dHJ1ZX0sIk1pbGVzdG9uZVZhcmlhbmNlRGlzcGxheU9wdGlvbnMiOnsiJGlkIjoiNTc0IiwiU2hvd0RlbGF5VmFyaWFuY2UiOnRydWUsIlNob3dBZHZhbmNlVmFyaWFuY2UiOnRydWUsIlNob3dfMF9WYXJpYW5jZSI6dHJ1ZX19fX0sIlNjYWxlIjpudWxsLCJTY2FsZVYyIjp7IiRpZCI6IjU3NSIsIlN0YXJ0RGF0ZSI6IjIwMTYtMTAtMDFUMDA6MDA6MDBaIiwiRW5kRGF0ZSI6IjIwMjctMTEtMzBUMjM6NTk6MDAiLCJBdXRvRGF0ZVJhbmdlIjp0cnVlLCJXb3JraW5nRGF5cyI6MTI3LCJGaXNjYWxZZWFyIjp7IiRpZCI6IjU3NiIsIlN0YXJ0TW9udGgiOjEsIlVzZVN0YXJ0aW5nWWVhckZvck51bWJlcmluZyI6dHJ1ZSwiU2hvd0Zpc2NhbFllYXJMYWJlbCI6dHJ1ZX0sIlRvZGF5TWFya2VyVGV4dCI6IlRvZGF5IiwiQXV0b1NjYWxlVHlwZSI6dHJ1ZSwiVGltZWJhbmRTY2FsZXMiOnsiJGlkIjoiNTc3IiwiVG9wU2NhbGVMYXllciI6eyIkaWQiOiI1NzgiLCJGb3JtYXQiOiJNTU0iLCJUeXBlIjoyLCJHcm91cGluZ0ludGVydmFscyI6eyIkaWQiOiI1NzkiLCJJc1NldCI6ZmFsc2UsIkdyb3VwaW5nU3RlcENvdW50IjoxfX0sIk1pZGRsZVNjYWxlTGF5ZXIiOnsiJGlkIjoiNTgwIiwiRm9ybWF0IjpudWxsLCJUeXBlIjowLCJHcm91cGluZ0ludGVydmFscyI6eyIkaWQiOiI1ODEiLCJJc1NldCI6ZmFsc2UsIkdyb3VwaW5nU3RlcENvdW50IjoxfX0sIkJvdHRvbVNjYWxlTGF5ZXIiOnsiJGlkIjoiNTgyIiwiRm9ybWF0IjpudWxsLCJUeXBlIjowLCJHcm91cGluZ0ludGVydmFscyI6eyIkaWQiOiI1ODMiLCJJc1NldCI6ZmFsc2UsIkdyb3VwaW5nU3RlcENvdW50IjoxfX19fSwiTWlsZXN0b25lcyI6W3siJGlkIjoiNTg0IiwiRGF0ZSI6IjIwMjUtMTAtMTRUMjM6NTk6MDAiLCJTdHlsZSI6eyIkaWQiOiI1ODUiLCJTaGFwZSI6MiwiQ29ubmVjdG9yTWFyZ2luIjp7IiRpZCI6IjU4NiIsIlRvcCI6MC4wLCJMZWZ0IjoyLjAsIlJpZ2h0IjoyLjAsIkJvdHRvbSI6MC4wfSwiQ29ubmVjdG9yU3R5bGUiOnsiJGlkIjoiNTg3IiwiTGluZUNvbG9yIjp7IiRpZCI6IjU4OCIsIiR0eXBlIjoiTkxSRS5Db21tb24uRG9tLlNvbGlkQ29sb3JCcnVzaCwgTkxSRS5Db21tb24iLCJDb2xvciI6eyIkaWQiOiI1ODkiLCJBIjoxMjcsIlIiOjc5LCJHIjoxMjksIkIiOjE4OX19LCJMaW5lV2VpZ2h0IjoxLjAsIkxpbmVUeXBlIjowLCJQYXJlbnRTdHlsZSI6bnVsbH0sIklzQmVsb3dUaW1lYmFuZCI6ZmFsc2UsIlBvc2l0aW9uT25UYXNrIjowLCJIaWRlRGF0ZSI6ZmFsc2UsIlNoYXBlU2l6ZSI6MCwiU3BhY2luZyI6MC4wLCJQYWRkaW5nIjp7IiRpZCI6IjU5MCIsIlRvcCI6NS4wLCJMZWZ0IjozLjAsIlJpZ2h0IjowLjAsIkJvdHRvbSI6Mi4wfSwiU2hhcGVTdHlsZSI6eyIkaWQiOiI1OTEiLCJNYXJnaW4iOnsiJGlkIjoiNTkyIiwiVG9wIjowLjAsIkxlZnQiOjAuMCwiUmlnaHQiOjAuMCwiQm90dG9tIjowLjB9LCJQYWRkaW5nIjp7IiRpZCI6IjU5MyIsIlRvcCI6MC4wLCJMZWZ0IjowLjAsIlJpZ2h0IjowLjAsIkJvdHRvbSI6MC4wfSwiQmFja2dyb3VuZCI6eyIkaWQiOiI1OTQiLCJDb2xvciI6eyIkaWQiOiI1OTUiLCJBIjoyNTUsIlIiOjIyOCwiRyI6MCwiQiI6ODl9fSwiSXNWaXNpYmxlIjp0cnVlLCJXaWR0aCI6OC4wLCJIZWlnaHQiOjguMCwiQm9yZGVyU3R5bGUiOnsiJGlkIjoiNTk2IiwiTGluZUNvbG9yIjp7IiRpZCI6IjU5NyIsIiR0eXBlIjoiTkxSRS5Db21tb24uRG9tLlNvbGlkQ29sb3JCcnVzaCwgTkxSRS5Db21tb24iLCJDb2xvciI6eyIkaWQiOiI1OTgiLCJBIjoyNTUsIlIiOjIzNCwiRyI6MjIsIkIiOjMwfX0sIkxpbmVXZWlnaHQiOjAuMCwiTGluZVR5cGUiOjAsIlBhcmVudFN0eWxlIjpudWxsfSwiUGFyZW50U3R5bGUiOm51bGx9LCJUaXRsZVN0eWxlIjp7IiRpZCI6IjU5OSIsIkZvbnRTZXR0aW5ncyI6eyIkaWQiOiI2MDAiLCJGb250U2l6ZSI6MTAsIkZvbnROYW1lIjoiQ2FsaWJyaSIsIklzQm9sZCI6dHJ1ZSwiSXNJdGFsaWMiOmZhbHNlLCJJc1VuZGVybGluZWQiOmZhbHNlLCJQYXJlbnRTdHlsZSI6bnVsbH0sIkF1dG9TaXplIjowLCJGb3JlZ3JvdW5kIjp7IiRpZCI6IjYwMSIsIkNvbG9yIjp7IiRpZCI6IjYw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DMiLCJUb3AiOjAuMCwiTGVmdCI6MC4wLCJSaWdodCI6MC4wLCJCb3R0b20iOjAuMH0sIlBhZGRpbmciOnsiJGlkIjoiNjA0IiwiVG9wIjowLjAsIkxlZnQiOjAuMCwiUmlnaHQiOjAuMCwiQm90dG9tIjowLjB9LCJCYWNrZ3JvdW5kIjp7IiRpZCI6IjYwNSIsIkNvbG9yIjp7IiRpZCI6IjYwNiIsIkEiOjAsIlIiOjI1NSwiRyI6MjU1LCJCIjoyNTV9fSwiSXNWaXNpYmxlIjp0cnVlLCJXaWR0aCI6MC4wLCJIZWlnaHQiOjAuMCwiQm9yZGVyU3R5bGUiOnsiJGlkIjoiNjA3IiwiTGluZUNvbG9yIjpudWxsLCJMaW5lV2VpZ2h0IjowLjAsIkxpbmVUeXBlIjowLCJQYXJlbnRTdHlsZSI6bnVsbH0sIlBhcmVudFN0eWxlIjpudWxsfSwiRGF0ZVN0eWxlIjp7IiRpZCI6IjYwOCIsIkZvbnRTZXR0aW5ncyI6eyIkaWQiOiI2MDkiLCJGb250U2l6ZSI6OSwiRm9udE5hbWUiOiJDYWxpYnJpIiwiSXNCb2xkIjpmYWxzZSwiSXNJdGFsaWMiOmZhbHNlLCJJc1VuZGVybGluZWQiOmZhbHNlLCJQYXJlbnRTdHlsZSI6bnVsbH0sIkF1dG9TaXplIjowLCJGb3JlZ3JvdW5kIjp7IiRpZCI6IjYxMCIsIkNvbG9yIjp7IiRpZCI6IjYxM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2MTIiLCJUb3AiOjAuMCwiTGVmdCI6MC4wLCJSaWdodCI6MC4wLCJCb3R0b20iOjAuMH0sIlBhZGRpbmciOnsiJGlkIjoiNjEzIiwiVG9wIjowLjAsIkxlZnQiOjAuMCwiUmlnaHQiOjAuMCwiQm90dG9tIjowLjB9LCJCYWNrZ3JvdW5kIjp7IiRpZCI6IjYxNCIsIkNvbG9yIjp7IiRpZCI6IjYxNSIsIkEiOjAsIlIiOjI1NSwiRyI6MjU1LCJCIjoyNTV9fSwiSXNWaXNpYmxlIjp0cnVlLCJXaWR0aCI6MC4wLCJIZWlnaHQiOjAuMCwiQm9yZGVyU3R5bGUiOnsiJGlkIjoiNjE2IiwiTGluZUNvbG9yIjpudWxsLCJMaW5lV2VpZ2h0IjowLjAsIkxpbmVUeXBlIjowLCJQYXJlbnRTdHlsZSI6bnVsbH0sIlBhcmVudFN0eWxlIjpudWxsfSwiRGF0ZUZvcm1hdCI6eyIkaWQiOiI2M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E4IiwiRm9ybWF0IjowLCJJc1Zpc2libGUiOmZhbHNlLCJMYXN0S25vd25WaXNpYmlsaXR5U3RhdGUiOmZhbHNlfSwiSXNWaXNpYmxlIjp0cnVlLCJWYXJpYW5jZVN0eWxlIjp7IiRpZCI6IjYxOSIsIlRleHRTdHlsZSI6eyIkaWQiOiI2MjAiLCJGb250U2V0dGluZ3MiOnsiJGlkIjoiNjIxIiwiRm9udFNpemUiOjExLCJGb250TmFtZSI6IkNhbGlicmkiLCJJc0JvbGQiOmZhbHNlLCJJc0l0YWxpYyI6ZmFsc2UsIklzVW5kZXJsaW5lZCI6ZmFsc2UsIlBhcmVudFN0eWxlIjpudWxsfSwiQXV0b1NpemUiOjAsIkZvcmVncm91bmQiOnsiJGlkIjoiNjIyIiwiQ29sb3IiOnsiJGlkIjoiNjI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yNCIsIlRvcCI6MC4wLCJMZWZ0IjowLjAsIlJpZ2h0IjowLjAsIkJvdHRvbSI6MC4wfSwiUGFkZGluZyI6eyIkaWQiOiI2MjUiLCJUb3AiOjAuMCwiTGVmdCI6MC4wLCJSaWdodCI6MC4wLCJCb3R0b20iOjAuMH0sIkJhY2tncm91bmQiOnsiJGlkIjoiNjI2IiwiQ29sb3IiOnsiJGlkIjoiNjI3IiwiQSI6MCwiUiI6MCwiRyI6MCwiQiI6MH19LCJJc1Zpc2libGUiOmZhbHNlLCJXaWR0aCI6MC4wLCJIZWlnaHQiOjAuMCwiQm9yZGVyU3R5bGUiOnsiJGlkIjoiNjI4IiwiTGluZUNvbG9yIjpudWxsLCJMaW5lV2VpZ2h0IjowLjAsIkxpbmVUeXBlIjowLCJQYXJlbnRTdHlsZSI6bnVsbH0sIlBhcmVudFN0eWxlIjpudWxsfSwiUGFyZW50U3R5bGUiOm51bGx9LCJQYXJlbnRTdHlsZSI6bnVsbH0sIkluZGV4IjowLCJQZXJjZW50YWdlQ29tcGxldGUiOm51bGwsIlBvc2l0aW9uIjp7IlJhdGlvIjowLjAsIklzQ3VzdG9tIjpmYWxzZX0sIkRhdGVGb3JtYXQiOnsiJHJlZiI6IjYxNyJ9LCJXZWVrTnVtYmVyaW5nIjp7IiRpZCI6IjYyOSIsIkZvcm1hdCI6MCwiSXNWaXNpYmxlIjpmYWxzZSwiTGFzdEtub3duVmlzaWJpbGl0eVN0YXRlIjpmYWxzZX0sIkJhc2VsaW5lRGF0YSI6eyIkaWQiOiI2MzAiLCJEYXRlIjoiMjAyNS0xMC0xNFQyMzo1OTowMCJ9LCJSZWxhdGVkVGFza0lkIjoiMDAwMDAwMDAtMDAwMC0wMDAwLTAwMDAtMDAwMDAwMDAwMDAwIiwiSWQiOiIwYzU4MDQ1Yy01NGM1LTQ3NWQtOGEwMi05NDA4ZjhkYjliYTMiLCJJbXBvcnRJZCI6bnVsbCwiVGl0bGUiOiJFU1ItTEEtMyBLaWNrLW9mZiIsIk5vdGUiOm51bGwsIkh5cGVybGluayI6eyIkaWQiOiI2MzEiLCJBZGRyZXNzIjoiIiwiU3ViQWRkcmVzcyI6IiJ9LCJJc0NoYW5nZWQiOmZhbHNlLCJJc05ldyI6ZmFsc2V9LHsiJGlkIjoiNjMyIiwiRGF0ZSI6IjIwMjUtMTAtMjNUMjM6NTk6MDAiLCJTdHlsZSI6eyIkaWQiOiI2MzMiLCJTaGFwZSI6MiwiQ29ubmVjdG9yTWFyZ2luIjp7IiRpZCI6IjYzNCIsIlRvcCI6MC4wLCJMZWZ0IjoyLjAsIlJpZ2h0IjoyLjAsIkJvdHRvbSI6MC4wfSwiQ29ubmVjdG9yU3R5bGUiOnsiJGlkIjoiNjM1IiwiTGluZUNvbG9yIjp7IiRpZCI6IjYzNiIsIiR0eXBlIjoiTkxSRS5Db21tb24uRG9tLlNvbGlkQ29sb3JCcnVzaCwgTkxSRS5Db21tb24iLCJDb2xvciI6eyIkaWQiOiI2MzciLCJBIjoxMjcsIlIiOjc5LCJHIjoxMjksIkIiOjE4OX19LCJMaW5lV2VpZ2h0IjoxLjAsIkxpbmVUeXBlIjowLCJQYXJlbnRTdHlsZSI6bnVsbH0sIklzQmVsb3dUaW1lYmFuZCI6ZmFsc2UsIlBvc2l0aW9uT25UYXNrIjowLCJIaWRlRGF0ZSI6ZmFsc2UsIlNoYXBlU2l6ZSI6MCwiU3BhY2luZyI6MC4wLCJQYWRkaW5nIjp7IiRpZCI6IjYzOCIsIlRvcCI6NS4wLCJMZWZ0IjozLjAsIlJpZ2h0IjowLjAsIkJvdHRvbSI6Mi4wfSwiU2hhcGVTdHlsZSI6eyIkaWQiOiI2MzkiLCJNYXJnaW4iOnsiJGlkIjoiNjQwIiwiVG9wIjowLjAsIkxlZnQiOjAuMCwiUmlnaHQiOjAuMCwiQm90dG9tIjowLjB9LCJQYWRkaW5nIjp7IiRpZCI6IjY0MSIsIlRvcCI6MC4wLCJMZWZ0IjowLjAsIlJpZ2h0IjowLjAsIkJvdHRvbSI6MC4wfSwiQmFja2dyb3VuZCI6eyIkaWQiOiI2NDIiLCJDb2xvciI6eyIkaWQiOiI2NDMiLCJBIjoyNTUsIlIiOjExMiwiRyI6MTczLCJCIjo3MX19LCJJc1Zpc2libGUiOnRydWUsIldpZHRoIjo4LjAsIkhlaWdodCI6OC4wLCJCb3JkZXJTdHlsZSI6eyIkaWQiOiI2NDQiLCJMaW5lQ29sb3IiOnsiJGlkIjoiNjQ1IiwiJHR5cGUiOiJOTFJFLkNvbW1vbi5Eb20uU29saWRDb2xvckJydXNoLCBOTFJFLkNvbW1vbiIsIkNvbG9yIjp7IiRpZCI6IjY0NiIsIkEiOjI1NSwiUiI6MjU1LCJHIjowLCJCIjowfX0sIkxpbmVXZWlnaHQiOjAuMCwiTGluZVR5cGUiOjAsIlBhcmVudFN0eWxlIjpudWxsfSwiUGFyZW50U3R5bGUiOm51bGx9LCJUaXRsZVN0eWxlIjp7IiRpZCI6IjY0NyIsIkZvbnRTZXR0aW5ncyI6eyIkaWQiOiI2NDgiLCJGb250U2l6ZSI6MTAsIkZvbnROYW1lIjoiQ2FsaWJyaSIsIklzQm9sZCI6dHJ1ZSwiSXNJdGFsaWMiOmZhbHNlLCJJc1VuZGVybGluZWQiOmZhbHNlLCJQYXJlbnRTdHlsZSI6bnVsbH0sIkF1dG9TaXplIjowLCJGb3JlZ3JvdW5kIjp7IiRpZCI6IjY0OSIsIkNvbG9yIjp7IiRpZCI6IjY1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NTEiLCJUb3AiOjAuMCwiTGVmdCI6MC4wLCJSaWdodCI6MC4wLCJCb3R0b20iOjAuMH0sIlBhZGRpbmciOnsiJGlkIjoiNjUyIiwiVG9wIjowLjAsIkxlZnQiOjAuMCwiUmlnaHQiOjAuMCwiQm90dG9tIjowLjB9LCJCYWNrZ3JvdW5kIjp7IiRpZCI6IjY1MyIsIkNvbG9yIjp7IiRpZCI6IjY1NCIsIkEiOjAsIlIiOjI1NSwiRyI6MjU1LCJCIjoyNTV9fSwiSXNWaXNpYmxlIjp0cnVlLCJXaWR0aCI6MC4wLCJIZWlnaHQiOjAuMCwiQm9yZGVyU3R5bGUiOnsiJGlkIjoiNjU1IiwiTGluZUNvbG9yIjpudWxsLCJMaW5lV2VpZ2h0IjowLjAsIkxpbmVUeXBlIjowLCJQYXJlbnRTdHlsZSI6bnVsbH0sIlBhcmVudFN0eWxlIjpudWxsfSwiRGF0ZVN0eWxlIjp7IiRpZCI6IjY1NiIsIkZvbnRTZXR0aW5ncyI6eyIkaWQiOiI2NTciLCJGb250U2l6ZSI6OSwiRm9udE5hbWUiOiJDYWxpYnJpIiwiSXNCb2xkIjpmYWxzZSwiSXNJdGFsaWMiOmZhbHNlLCJJc1VuZGVybGluZWQiOmZhbHNlLCJQYXJlbnRTdHlsZSI6bnVsbH0sIkF1dG9TaXplIjowLCJGb3JlZ3JvdW5kIjp7IiRpZCI6IjY1OCIsIkNvbG9yIjp7IiRpZCI6IjY1O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2NjAiLCJUb3AiOjAuMCwiTGVmdCI6MC4wLCJSaWdodCI6MC4wLCJCb3R0b20iOjAuMH0sIlBhZGRpbmciOnsiJGlkIjoiNjYxIiwiVG9wIjowLjAsIkxlZnQiOjAuMCwiUmlnaHQiOjAuMCwiQm90dG9tIjowLjB9LCJCYWNrZ3JvdW5kIjp7IiRpZCI6IjY2MiIsIkNvbG9yIjp7IiRpZCI6IjY2MyIsIkEiOjAsIlIiOjI1NSwiRyI6MjU1LCJCIjoyNTV9fSwiSXNWaXNpYmxlIjp0cnVlLCJXaWR0aCI6MC4wLCJIZWlnaHQiOjAuMCwiQm9yZGVyU3R5bGUiOnsiJGlkIjoiNjY0IiwiTGluZUNvbG9yIjpudWxsLCJMaW5lV2VpZ2h0IjowLjAsIkxpbmVUeXBlIjowLCJQYXJlbnRTdHlsZSI6bnVsbH0sIlBhcmVudFN0eWxlIjpudWxsfSwiRGF0ZUZvcm1hdCI6eyIkaWQiOiI2N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Y2IiwiRm9ybWF0IjowLCJJc1Zpc2libGUiOmZhbHNlLCJMYXN0S25vd25WaXNpYmlsaXR5U3RhdGUiOmZhbHNlfSwiSXNWaXNpYmxlIjp0cnVlLCJWYXJpYW5jZVN0eWxlIjp7IiRpZCI6IjY2NyIsIlRleHRTdHlsZSI6eyIkaWQiOiI2NjgiLCJGb250U2V0dGluZ3MiOnsiJGlkIjoiNjY5IiwiRm9udFNpemUiOjExLCJGb250TmFtZSI6IkNhbGlicmkiLCJJc0JvbGQiOmZhbHNlLCJJc0l0YWxpYyI6ZmFsc2UsIklzVW5kZXJsaW5lZCI6ZmFsc2UsIlBhcmVudFN0eWxlIjpudWxsfSwiQXV0b1NpemUiOjAsIkZvcmVncm91bmQiOnsiJGlkIjoiNjcwIiwiQ29sb3IiOnsiJGlkIjoiNjc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3MiIsIlRvcCI6MC4wLCJMZWZ0IjowLjAsIlJpZ2h0IjowLjAsIkJvdHRvbSI6MC4wfSwiUGFkZGluZyI6eyIkaWQiOiI2NzMiLCJUb3AiOjAuMCwiTGVmdCI6MC4wLCJSaWdodCI6MC4wLCJCb3R0b20iOjAuMH0sIkJhY2tncm91bmQiOnsiJGlkIjoiNjc0IiwiQ29sb3IiOnsiJGlkIjoiNjc1IiwiQSI6MCwiUiI6MCwiRyI6MCwiQiI6MH19LCJJc1Zpc2libGUiOmZhbHNlLCJXaWR0aCI6MC4wLCJIZWlnaHQiOjAuMCwiQm9yZGVyU3R5bGUiOnsiJGlkIjoiNjc2IiwiTGluZUNvbG9yIjpudWxsLCJMaW5lV2VpZ2h0IjowLjAsIkxpbmVUeXBlIjowLCJQYXJlbnRTdHlsZSI6bnVsbH0sIlBhcmVudFN0eWxlIjpudWxsfSwiUGFyZW50U3R5bGUiOm51bGx9LCJQYXJlbnRTdHlsZSI6bnVsbH0sIkluZGV4IjoxLCJQZXJjZW50YWdlQ29tcGxldGUiOm51bGwsIlBvc2l0aW9uIjp7IlJhdGlvIjowLjEzOTYwNDk5MjMzNjY5NzA0LCJJc0N1c3RvbSI6ZmFsc2V9LCJEYXRlRm9ybWF0Ijp7IiRyZWYiOiI2NjUifSwiV2Vla051bWJlcmluZyI6eyIkaWQiOiI2NzciLCJGb3JtYXQiOjAsIklzVmlzaWJsZSI6ZmFsc2UsIkxhc3RLbm93blZpc2liaWxpdHlTdGF0ZSI6ZmFsc2V9LCJCYXNlbGluZURhdGEiOnsiJGlkIjoiNjc4IiwiRGF0ZSI6IjIwMjUtMTAtMjNUMjM6NTk6MDAifSwiUmVsYXRlZFRhc2tJZCI6IjAwMDAwMDAwLTAwMDAtMDAwMC0wMDAwLTAwMDAwMDAwMDAwMCIsIklkIjoiMmUwZWJjYjAtMjdkNC00ZTFlLThkODAtOTcwM2UyMTVkOGNiIiwiSW1wb3J0SWQiOm51bGwsIlRpdGxlIjoiRVNSLUxBLTQgS2ljay1vZmYiLCJOb3RlIjpudWxsLCJIeXBlcmxpbmsiOnsiJGlkIjoiNjc5IiwiQWRkcmVzcyI6IiIsIlN1YkFkZHJlc3MiOiIifSwiSXNDaGFuZ2VkIjpmYWxzZSwiSXNOZXciOmZhbHNlfSx7IiRpZCI6IjY4MCIsIkRhdGUiOiIyMDI1LTExLTA3VDIzOjU5OjAwIiwiU3R5bGUiOnsiJGlkIjoiNjgxIiwiU2hhcGUiOjIsIkNvbm5lY3Rvck1hcmdpbiI6eyIkaWQiOiI2ODIiLCJUb3AiOjAuMCwiTGVmdCI6Mi4wLCJSaWdodCI6Mi4wLCJCb3R0b20iOjAuMH0sIkNvbm5lY3RvclN0eWxlIjp7IiRpZCI6IjY4MyIsIkxpbmVDb2xvciI6eyIkaWQiOiI2ODQiLCIkdHlwZSI6Ik5MUkUuQ29tbW9uLkRvbS5Tb2xpZENvbG9yQnJ1c2gsIE5MUkUuQ29tbW9uIiwiQ29sb3IiOnsiJGlkIjoiNjg1IiwiQSI6MTI3LCJSIjo3OSwiRyI6MTI5LCJCIjoxODl9fSwiTGluZVdlaWdodCI6MS4wLCJMaW5lVHlwZSI6MCwiUGFyZW50U3R5bGUiOm51bGx9LCJJc0JlbG93VGltZWJhbmQiOmZhbHNlLCJQb3NpdGlvbk9uVGFzayI6MCwiSGlkZURhdGUiOmZhbHNlLCJTaGFwZVNpemUiOjAsIlNwYWNpbmciOjAuMCwiUGFkZGluZyI6eyIkaWQiOiI2ODYiLCJUb3AiOjUuMCwiTGVmdCI6My4wLCJSaWdodCI6MC4wLCJCb3R0b20iOjIuMH0sIlNoYXBlU3R5bGUiOnsiJGlkIjoiNjg3IiwiTWFyZ2luIjp7IiRpZCI6IjY4OCIsIlRvcCI6MC4wLCJMZWZ0IjowLjAsIlJpZ2h0IjowLjAsIkJvdHRvbSI6MC4wfSwiUGFkZGluZyI6eyIkaWQiOiI2ODkiLCJUb3AiOjAuMCwiTGVmdCI6MC4wLCJSaWdodCI6MC4wLCJCb3R0b20iOjAuMH0sIkJhY2tncm91bmQiOnsiJGlkIjoiNjkwIiwiQ29sb3IiOnsiJGlkIjoiNjkxIiwiQSI6MjU1LCJSIjoyMjgsIkciOjAsIkIiOjg5fX0sIklzVmlzaWJsZSI6dHJ1ZSwiV2lkdGgiOjguMCwiSGVpZ2h0Ijo4LjAsIkJvcmRlclN0eWxlIjp7IiRpZCI6IjY5MiIsIkxpbmVDb2xvciI6eyIkaWQiOiI2OTMiLCIkdHlwZSI6Ik5MUkUuQ29tbW9uLkRvbS5Tb2xpZENvbG9yQnJ1c2gsIE5MUkUuQ29tbW9uIiwiQ29sb3IiOnsiJGlkIjoiNjk0IiwiQSI6MjU1LCJSIjoyMzQsIkciOjIyLCJCIjozMH19LCJMaW5lV2VpZ2h0IjowLjAsIkxpbmVUeXBlIjowLCJQYXJlbnRTdHlsZSI6bnVsbH0sIlBhcmVudFN0eWxlIjpudWxsfSwiVGl0bGVTdHlsZSI6eyIkaWQiOiI2OTUiLCJGb250U2V0dGluZ3MiOnsiJGlkIjoiNjk2IiwiRm9udFNpemUiOjEwLCJGb250TmFtZSI6IkNhbGlicmkiLCJJc0JvbGQiOnRydWUsIklzSXRhbGljIjpmYWxzZSwiSXNVbmRlcmxpbmVkIjpmYWxzZSwiUGFyZW50U3R5bGUiOm51bGx9LCJBdXRvU2l6ZSI6MCwiRm9yZWdyb3VuZCI6eyIkaWQiOiI2OTciLCJDb2xvciI6eyIkaWQiOiI2O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k5IiwiVG9wIjowLjAsIkxlZnQiOjAuMCwiUmlnaHQiOjAuMCwiQm90dG9tIjowLjB9LCJQYWRkaW5nIjp7IiRpZCI6IjcwMCIsIlRvcCI6MC4wLCJMZWZ0IjowLjAsIlJpZ2h0IjowLjAsIkJvdHRvbSI6MC4wfSwiQmFja2dyb3VuZCI6eyIkaWQiOiI3MDEiLCJDb2xvciI6eyIkaWQiOiI3MDIiLCJBIjowLCJSIjoyNTUsIkciOjI1NSwiQiI6MjU1fX0sIklzVmlzaWJsZSI6dHJ1ZSwiV2lkdGgiOjAuMCwiSGVpZ2h0IjowLjAsIkJvcmRlclN0eWxlIjp7IiRpZCI6IjcwMyIsIkxpbmVDb2xvciI6bnVsbCwiTGluZVdlaWdodCI6MC4wLCJMaW5lVHlwZSI6MCwiUGFyZW50U3R5bGUiOm51bGx9LCJQYXJlbnRTdHlsZSI6bnVsbH0sIkRhdGVTdHlsZSI6eyIkaWQiOiI3MDQiLCJGb250U2V0dGluZ3MiOnsiJGlkIjoiNzA1IiwiRm9udFNpemUiOjksIkZvbnROYW1lIjoiQ2FsaWJyaSIsIklzQm9sZCI6ZmFsc2UsIklzSXRhbGljIjpmYWxzZSwiSXNVbmRlcmxpbmVkIjpmYWxzZSwiUGFyZW50U3R5bGUiOm51bGx9LCJBdXRvU2l6ZSI6MCwiRm9yZWdyb3VuZCI6eyIkaWQiOiI3MDYiLCJDb2xvciI6eyIkaWQiOiI3MDc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zA4IiwiVG9wIjowLjAsIkxlZnQiOjAuMCwiUmlnaHQiOjAuMCwiQm90dG9tIjowLjB9LCJQYWRkaW5nIjp7IiRpZCI6IjcwOSIsIlRvcCI6MC4wLCJMZWZ0IjowLjAsIlJpZ2h0IjowLjAsIkJvdHRvbSI6MC4wfSwiQmFja2dyb3VuZCI6eyIkaWQiOiI3MTAiLCJDb2xvciI6eyIkaWQiOiI3MTEiLCJBIjowLCJSIjoyNTUsIkciOjI1NSwiQiI6MjU1fX0sIklzVmlzaWJsZSI6dHJ1ZSwiV2lkdGgiOjAuMCwiSGVpZ2h0IjowLjAsIkJvcmRlclN0eWxlIjp7IiRpZCI6IjcxMiIsIkxpbmVDb2xvciI6bnVsbCwiTGluZVdlaWdodCI6MC4wLCJMaW5lVHlwZSI6MCwiUGFyZW50U3R5bGUiOm51bGx9LCJQYXJlbnRTdHlsZSI6bnVsbH0sIkRhdGVGb3JtYXQiOnsiJGlkIjoiNz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xNCIsIkZvcm1hdCI6MCwiSXNWaXNpYmxlIjpmYWxzZSwiTGFzdEtub3duVmlzaWJpbGl0eVN0YXRlIjpmYWxzZX0sIklzVmlzaWJsZSI6dHJ1ZSwiVmFyaWFuY2VTdHlsZSI6eyIkaWQiOiI3MTUiLCJUZXh0U3R5bGUiOnsiJGlkIjoiNzE2IiwiRm9udFNldHRpbmdzIjp7IiRpZCI6IjcxNyIsIkZvbnRTaXplIjoxMSwiRm9udE5hbWUiOiJDYWxpYnJpIiwiSXNCb2xkIjpmYWxzZSwiSXNJdGFsaWMiOmZhbHNlLCJJc1VuZGVybGluZWQiOmZhbHNlLCJQYXJlbnRTdHlsZSI6bnVsbH0sIkF1dG9TaXplIjowLCJGb3JlZ3JvdW5kIjp7IiRpZCI6IjcxOCIsIkNvbG9yIjp7IiRpZCI6Ijcx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jAiLCJUb3AiOjAuMCwiTGVmdCI6MC4wLCJSaWdodCI6MC4wLCJCb3R0b20iOjAuMH0sIlBhZGRpbmciOnsiJGlkIjoiNzIxIiwiVG9wIjowLjAsIkxlZnQiOjAuMCwiUmlnaHQiOjAuMCwiQm90dG9tIjowLjB9LCJCYWNrZ3JvdW5kIjp7IiRpZCI6IjcyMiIsIkNvbG9yIjp7IiRpZCI6IjcyMyIsIkEiOjAsIlIiOjAsIkciOjAsIkIiOjB9fSwiSXNWaXNpYmxlIjpmYWxzZSwiV2lkdGgiOjAuMCwiSGVpZ2h0IjowLjAsIkJvcmRlclN0eWxlIjp7IiRpZCI6IjcyNCIsIkxpbmVDb2xvciI6bnVsbCwiTGluZVdlaWdodCI6MC4wLCJMaW5lVHlwZSI6MCwiUGFyZW50U3R5bGUiOm51bGx9LCJQYXJlbnRTdHlsZSI6bnVsbH0sIlBhcmVudFN0eWxlIjpudWxsfSwiUGFyZW50U3R5bGUiOm51bGx9LCJJbmRleCI6MiwiUGVyY2VudGFnZUNvbXBsZXRlIjpudWxsLCJQb3NpdGlvbiI6eyJSYXRpbyI6MC4wLCJJc0N1c3RvbSI6ZmFsc2V9LCJEYXRlRm9ybWF0Ijp7IiRyZWYiOiI3MTMifSwiV2Vla051bWJlcmluZyI6eyIkaWQiOiI3MjUiLCJGb3JtYXQiOjAsIklzVmlzaWJsZSI6ZmFsc2UsIkxhc3RLbm93blZpc2liaWxpdHlTdGF0ZSI6ZmFsc2V9LCJCYXNlbGluZURhdGEiOnsiJGlkIjoiNzI2IiwiRGF0ZSI6IjIwMjUtMTEtMDdUMjM6NTk6MDAifSwiUmVsYXRlZFRhc2tJZCI6IjAwMDAwMDAwLTAwMDAtMDAwMC0wMDAwLTAwMDAwMDAwMDAwMCIsIklkIjoiODVkNmUyMzgtMTEzMi00MmQxLWExMmUtMmFlMTMzYWY4ZTBjIiwiSW1wb3J0SWQiOm51bGwsIlRpdGxlIjoiRVNSLUxBLTIgQ29tcGxldGlvbiIsIk5vdGUiOm51bGwsIkh5cGVybGluayI6eyIkaWQiOiI3MjciLCJBZGRyZXNzIjoiIiwiU3ViQWRkcmVzcyI6IiJ9LCJJc0NoYW5nZWQiOmZhbHNlLCJJc05ldyI6ZmFsc2V9LHsiJGlkIjoiNzI4IiwiRGF0ZSI6IjIwMjUtMTItMTZUMjM6NTk6MDAiLCJTdHlsZSI6eyIkaWQiOiI3MjkiLCJTaGFwZSI6MiwiQ29ubmVjdG9yTWFyZ2luIjp7IiRpZCI6IjczMCIsIlRvcCI6MC4wLCJMZWZ0IjoyLjAsIlJpZ2h0IjoyLjAsIkJvdHRvbSI6MC4wfSwiQ29ubmVjdG9yU3R5bGUiOnsiJGlkIjoiNzMxIiwiTGluZUNvbG9yIjp7IiRpZCI6IjczMiIsIiR0eXBlIjoiTkxSRS5Db21tb24uRG9tLlNvbGlkQ29sb3JCcnVzaCwgTkxSRS5Db21tb24iLCJDb2xvciI6eyIkaWQiOiI3MzMiLCJBIjoxMjcsIlIiOjc5LCJHIjoxMjksIkIiOjE4OX19LCJMaW5lV2VpZ2h0IjoxLjAsIkxpbmVUeXBlIjowLCJQYXJlbnRTdHlsZSI6bnVsbH0sIklzQmVsb3dUaW1lYmFuZCI6ZmFsc2UsIlBvc2l0aW9uT25UYXNrIjowLCJIaWRlRGF0ZSI6ZmFsc2UsIlNoYXBlU2l6ZSI6MCwiU3BhY2luZyI6MC4wLCJQYWRkaW5nIjp7IiRpZCI6IjczNCIsIlRvcCI6NS4wLCJMZWZ0IjozLjAsIlJpZ2h0IjowLjAsIkJvdHRvbSI6Mi4wfSwiU2hhcGVTdHlsZSI6eyIkaWQiOiI3MzUiLCJNYXJnaW4iOnsiJGlkIjoiNzM2IiwiVG9wIjowLjAsIkxlZnQiOjAuMCwiUmlnaHQiOjAuMCwiQm90dG9tIjowLjB9LCJQYWRkaW5nIjp7IiRpZCI6IjczNyIsIlRvcCI6MC4wLCJMZWZ0IjowLjAsIlJpZ2h0IjowLjAsIkJvdHRvbSI6MC4wfSwiQmFja2dyb3VuZCI6eyIkaWQiOiI3MzgiLCJDb2xvciI6eyIkaWQiOiI3MzkiLCJBIjoyNTUsIlIiOjQ3LCJHIjo1NCwiQiI6MTUzfX0sIklzVmlzaWJsZSI6dHJ1ZSwiV2lkdGgiOjguMCwiSGVpZ2h0Ijo4LjAsIkJvcmRlclN0eWxlIjp7IiRpZCI6Ijc0MCIsIkxpbmVDb2xvciI6eyIkaWQiOiI3NDEiLCIkdHlwZSI6Ik5MUkUuQ29tbW9uLkRvbS5Tb2xpZENvbG9yQnJ1c2gsIE5MUkUuQ29tbW9uIiwiQ29sb3IiOnsiJGlkIjoiNzQyIiwiQSI6MjU1LCJSIjoyMzQsIkciOjIyLCJCIjozMH19LCJMaW5lV2VpZ2h0IjowLjAsIkxpbmVUeXBlIjowLCJQYXJlbnRTdHlsZSI6bnVsbH0sIlBhcmVudFN0eWxlIjpudWxsfSwiVGl0bGVTdHlsZSI6eyIkaWQiOiI3NDMiLCJGb250U2V0dGluZ3MiOnsiJGlkIjoiNzQ0IiwiRm9udFNpemUiOjEwLCJGb250TmFtZSI6IkNhbGlicmkiLCJJc0JvbGQiOnRydWUsIklzSXRhbGljIjpmYWxzZSwiSXNVbmRlcmxpbmVkIjpmYWxzZSwiUGFyZW50U3R5bGUiOm51bGx9LCJBdXRvU2l6ZSI6MCwiRm9yZWdyb3VuZCI6eyIkaWQiOiI3NDUiLCJDb2xvciI6eyIkaWQiOiI3N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Q3IiwiVG9wIjowLjAsIkxlZnQiOjAuMCwiUmlnaHQiOjAuMCwiQm90dG9tIjowLjB9LCJQYWRkaW5nIjp7IiRpZCI6Ijc0OCIsIlRvcCI6MC4wLCJMZWZ0IjowLjAsIlJpZ2h0IjowLjAsIkJvdHRvbSI6MC4wfSwiQmFja2dyb3VuZCI6eyIkaWQiOiI3NDkiLCJDb2xvciI6eyIkaWQiOiI3NTAiLCJBIjowLCJSIjoyNTUsIkciOjI1NSwiQiI6MjU1fX0sIklzVmlzaWJsZSI6dHJ1ZSwiV2lkdGgiOjAuMCwiSGVpZ2h0IjowLjAsIkJvcmRlclN0eWxlIjp7IiRpZCI6Ijc1MSIsIkxpbmVDb2xvciI6bnVsbCwiTGluZVdlaWdodCI6MC4wLCJMaW5lVHlwZSI6MCwiUGFyZW50U3R5bGUiOm51bGx9LCJQYXJlbnRTdHlsZSI6bnVsbH0sIkRhdGVTdHlsZSI6eyIkaWQiOiI3NTIiLCJGb250U2V0dGluZ3MiOnsiJGlkIjoiNzUzIiwiRm9udFNpemUiOjksIkZvbnROYW1lIjoiQ2FsaWJyaSIsIklzQm9sZCI6ZmFsc2UsIklzSXRhbGljIjpmYWxzZSwiSXNVbmRlcmxpbmVkIjpmYWxzZSwiUGFyZW50U3R5bGUiOm51bGx9LCJBdXRvU2l6ZSI6MCwiRm9yZWdyb3VuZCI6eyIkaWQiOiI3NTQiLCJDb2xvciI6eyIkaWQiOiI3NT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zU2IiwiVG9wIjowLjAsIkxlZnQiOjAuMCwiUmlnaHQiOjAuMCwiQm90dG9tIjowLjB9LCJQYWRkaW5nIjp7IiRpZCI6Ijc1NyIsIlRvcCI6MC4wLCJMZWZ0IjowLjAsIlJpZ2h0IjowLjAsIkJvdHRvbSI6MC4wfSwiQmFja2dyb3VuZCI6eyIkaWQiOiI3NTgiLCJDb2xvciI6eyIkaWQiOiI3NTkiLCJBIjowLCJSIjoyNTUsIkciOjI1NSwiQiI6MjU1fX0sIklzVmlzaWJsZSI6dHJ1ZSwiV2lkdGgiOjAuMCwiSGVpZ2h0IjowLjAsIkJvcmRlclN0eWxlIjp7IiRpZCI6Ijc2MCIsIkxpbmVDb2xvciI6bnVsbCwiTGluZVdlaWdodCI6MC4wLCJMaW5lVHlwZSI6MCwiUGFyZW50U3R5bGUiOm51bGx9LCJQYXJlbnRTdHlsZSI6bnVsbH0sIkRhdGVGb3JtYXQiOnsiJGlkIjoiNzY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MiIsIkZvcm1hdCI6MCwiSXNWaXNpYmxlIjpmYWxzZSwiTGFzdEtub3duVmlzaWJpbGl0eVN0YXRlIjpmYWxzZX0sIklzVmlzaWJsZSI6dHJ1ZSwiVmFyaWFuY2VTdHlsZSI6eyIkaWQiOiI3NjMiLCJUZXh0U3R5bGUiOnsiJGlkIjoiNzY0IiwiRm9udFNldHRpbmdzIjp7IiRpZCI6Ijc2NSIsIkZvbnRTaXplIjoxMSwiRm9udE5hbWUiOiJDYWxpYnJpIiwiSXNCb2xkIjpmYWxzZSwiSXNJdGFsaWMiOmZhbHNlLCJJc1VuZGVybGluZWQiOmZhbHNlLCJQYXJlbnRTdHlsZSI6bnVsbH0sIkF1dG9TaXplIjowLCJGb3JlZ3JvdW5kIjp7IiRpZCI6Ijc2NiIsIkNvbG9yIjp7IiRpZCI6Ijc2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NjgiLCJUb3AiOjAuMCwiTGVmdCI6MC4wLCJSaWdodCI6MC4wLCJCb3R0b20iOjAuMH0sIlBhZGRpbmciOnsiJGlkIjoiNzY5IiwiVG9wIjowLjAsIkxlZnQiOjAuMCwiUmlnaHQiOjAuMCwiQm90dG9tIjowLjB9LCJCYWNrZ3JvdW5kIjp7IiRpZCI6Ijc3MCIsIkNvbG9yIjp7IiRpZCI6Ijc3MSIsIkEiOjAsIlIiOjAsIkciOjAsIkIiOjB9fSwiSXNWaXNpYmxlIjpmYWxzZSwiV2lkdGgiOjAuMCwiSGVpZ2h0IjowLjAsIkJvcmRlclN0eWxlIjp7IiRpZCI6Ijc3MiIsIkxpbmVDb2xvciI6bnVsbCwiTGluZVdlaWdodCI6MC4wLCJMaW5lVHlwZSI6MCwiUGFyZW50U3R5bGUiOm51bGx9LCJQYXJlbnRTdHlsZSI6bnVsbH0sIlBhcmVudFN0eWxlIjpudWxsfSwiUGFyZW50U3R5bGUiOm51bGx9LCJJbmRleCI6MywiUGVyY2VudGFnZUNvbXBsZXRlIjpudWxsLCJQb3NpdGlvbiI6eyJSYXRpbyI6MC4xNzAxMjIxODg5OTE5NzA0OSwiSXNDdXN0b20iOmZhbHNlfSwiRGF0ZUZvcm1hdCI6eyIkcmVmIjoiNzYxIn0sIldlZWtOdW1iZXJpbmciOnsiJGlkIjoiNzczIiwiRm9ybWF0IjowLCJJc1Zpc2libGUiOmZhbHNlLCJMYXN0S25vd25WaXNpYmlsaXR5U3RhdGUiOmZhbHNlfSwiQmFzZWxpbmVEYXRhIjp7IiRpZCI6Ijc3NCIsIkRhdGUiOiIyMDI1LTEyLTE2VDIzOjU5OjAwIn0sIlJlbGF0ZWRUYXNrSWQiOiIwMDAwMDAwMC0wMDAwLTAwMDAtMDAwMC0wMDAwMDAwMDAwMDAiLCJJZCI6IjdhZWYzZWM2LTljOWMtNDZlOS1iZjE0LTYxZTQ0NmViOTk3NCIsIkltcG9ydElkIjpudWxsLCJUaXRsZSI6IkVTUi1MQS1ESTIwMjMgS2ljay1vZmYiLCJOb3RlIjpudWxsLCJIeXBlcmxpbmsiOnsiJGlkIjoiNzc1IiwiQWRkcmVzcyI6IiIsIlN1YkFkZHJlc3MiOiIifSwiSXNDaGFuZ2VkIjpmYWxzZSwiSXNOZXciOmZhbHNlfSx7IiRpZCI6Ijc3NiIsIkRhdGUiOiIyMDI2LTAxLTA2VDIzOjU5OjAwIiwiU3R5bGUiOnsiJGlkIjoiNzc3IiwiU2hhcGUiOjIsIkNvbm5lY3Rvck1hcmdpbiI6eyIkaWQiOiI3NzgiLCJUb3AiOjAuMCwiTGVmdCI6Mi4wLCJSaWdodCI6Mi4wLCJCb3R0b20iOjAuMH0sIkNvbm5lY3RvclN0eWxlIjp7IiRpZCI6Ijc3OSIsIkxpbmVDb2xvciI6eyIkaWQiOiI3ODAiLCIkdHlwZSI6Ik5MUkUuQ29tbW9uLkRvbS5Tb2xpZENvbG9yQnJ1c2gsIE5MUkUuQ29tbW9uIiwiQ29sb3IiOnsiJGlkIjoiNzgxIiwiQSI6MTI3LCJSIjo3OSwiRyI6MTI5LCJCIjoxODl9fSwiTGluZVdlaWdodCI6MS4wLCJMaW5lVHlwZSI6MCwiUGFyZW50U3R5bGUiOm51bGx9LCJJc0JlbG93VGltZWJhbmQiOmZhbHNlLCJQb3NpdGlvbk9uVGFzayI6MCwiSGlkZURhdGUiOmZhbHNlLCJTaGFwZVNpemUiOjAsIlNwYWNpbmciOjAuMCwiUGFkZGluZyI6eyIkaWQiOiI3ODIiLCJUb3AiOjUuMCwiTGVmdCI6My4wLCJSaWdodCI6MC4wLCJCb3R0b20iOjIuMH0sIlNoYXBlU3R5bGUiOnsiJGlkIjoiNzgzIiwiTWFyZ2luIjp7IiRpZCI6Ijc4NCIsIlRvcCI6MC4wLCJMZWZ0IjowLjAsIlJpZ2h0IjowLjAsIkJvdHRvbSI6MC4wfSwiUGFkZGluZyI6eyIkaWQiOiI3ODUiLCJUb3AiOjAuMCwiTGVmdCI6MC4wLCJSaWdodCI6MC4wLCJCb3R0b20iOjAuMH0sIkJhY2tncm91bmQiOnsiJGlkIjoiNzg2IiwiQ29sb3IiOnsiJGlkIjoiNzg3IiwiQSI6MjU1LCJSIjoyNTQsIkciOjE4NiwiQiI6MTB9fSwiSXNWaXNpYmxlIjp0cnVlLCJXaWR0aCI6OC4wLCJIZWlnaHQiOjguMCwiQm9yZGVyU3R5bGUiOnsiJGlkIjoiNzg4IiwiTGluZUNvbG9yIjp7IiRpZCI6Ijc4OSIsIiR0eXBlIjoiTkxSRS5Db21tb24uRG9tLlNvbGlkQ29sb3JCcnVzaCwgTkxSRS5Db21tb24iLCJDb2xvciI6eyIkaWQiOiI3OTAiLCJBIjoyNTUsIlIiOjIzNCwiRyI6MjIsIkIiOjMwfX0sIkxpbmVXZWlnaHQiOjAuMCwiTGluZVR5cGUiOjAsIlBhcmVudFN0eWxlIjpudWxsfSwiUGFyZW50U3R5bGUiOm51bGx9LCJUaXRsZVN0eWxlIjp7IiRpZCI6Ijc5MSIsIkZvbnRTZXR0aW5ncyI6eyIkaWQiOiI3OTIiLCJGb250U2l6ZSI6MTAsIkZvbnROYW1lIjoiQ2FsaWJyaSIsIklzQm9sZCI6dHJ1ZSwiSXNJdGFsaWMiOmZhbHNlLCJJc1VuZGVybGluZWQiOmZhbHNlLCJQYXJlbnRTdHlsZSI6bnVsbH0sIkF1dG9TaXplIjowLCJGb3JlZ3JvdW5kIjp7IiRpZCI6Ijc5MyIsIkNvbG9yIjp7IiRpZCI6Ijc5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OTUiLCJUb3AiOjAuMCwiTGVmdCI6MC4wLCJSaWdodCI6MC4wLCJCb3R0b20iOjAuMH0sIlBhZGRpbmciOnsiJGlkIjoiNzk2IiwiVG9wIjowLjAsIkxlZnQiOjAuMCwiUmlnaHQiOjAuMCwiQm90dG9tIjowLjB9LCJCYWNrZ3JvdW5kIjp7IiRpZCI6Ijc5NyIsIkNvbG9yIjp7IiRpZCI6Ijc5OCIsIkEiOjAsIlIiOjI1NSwiRyI6MjU1LCJCIjoyNTV9fSwiSXNWaXNpYmxlIjp0cnVlLCJXaWR0aCI6MC4wLCJIZWlnaHQiOjAuMCwiQm9yZGVyU3R5bGUiOnsiJGlkIjoiNzk5IiwiTGluZUNvbG9yIjpudWxsLCJMaW5lV2VpZ2h0IjowLjAsIkxpbmVUeXBlIjowLCJQYXJlbnRTdHlsZSI6bnVsbH0sIlBhcmVudFN0eWxlIjpudWxsfSwiRGF0ZVN0eWxlIjp7IiRpZCI6IjgwMCIsIkZvbnRTZXR0aW5ncyI6eyIkaWQiOiI4MDEiLCJGb250U2l6ZSI6OSwiRm9udE5hbWUiOiJDYWxpYnJpIiwiSXNCb2xkIjpmYWxzZSwiSXNJdGFsaWMiOmZhbHNlLCJJc1VuZGVybGluZWQiOmZhbHNlLCJQYXJlbnRTdHlsZSI6bnVsbH0sIkF1dG9TaXplIjowLCJGb3JlZ3JvdW5kIjp7IiRpZCI6IjgwMiIsIkNvbG9yIjp7IiRpZCI6IjgwM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4MDQiLCJUb3AiOjAuMCwiTGVmdCI6MC4wLCJSaWdodCI6MC4wLCJCb3R0b20iOjAuMH0sIlBhZGRpbmciOnsiJGlkIjoiODA1IiwiVG9wIjowLjAsIkxlZnQiOjAuMCwiUmlnaHQiOjAuMCwiQm90dG9tIjowLjB9LCJCYWNrZ3JvdW5kIjp7IiRpZCI6IjgwNiIsIkNvbG9yIjp7IiRpZCI6IjgwNyIsIkEiOjAsIlIiOjI1NSwiRyI6MjU1LCJCIjoyNTV9fSwiSXNWaXNpYmxlIjp0cnVlLCJXaWR0aCI6MC4wLCJIZWlnaHQiOjAuMCwiQm9yZGVyU3R5bGUiOnsiJGlkIjoiODA4IiwiTGluZUNvbG9yIjpudWxsLCJMaW5lV2VpZ2h0IjowLjAsIkxpbmVUeXBlIjowLCJQYXJlbnRTdHlsZSI6bnVsbH0sIlBhcmVudFN0eWxlIjpudWxsfSwiRGF0ZUZvcm1hdCI6eyIkaWQiOiI4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EwIiwiRm9ybWF0IjowLCJJc1Zpc2libGUiOmZhbHNlLCJMYXN0S25vd25WaXNpYmlsaXR5U3RhdGUiOmZhbHNlfSwiSXNWaXNpYmxlIjp0cnVlLCJWYXJpYW5jZVN0eWxlIjp7IiRpZCI6IjgxMSIsIlRleHRTdHlsZSI6eyIkaWQiOiI4MTIiLCJGb250U2V0dGluZ3MiOnsiJGlkIjoiODEzIiwiRm9udFNpemUiOjExLCJGb250TmFtZSI6IkNhbGlicmkiLCJJc0JvbGQiOmZhbHNlLCJJc0l0YWxpYyI6ZmFsc2UsIklzVW5kZXJsaW5lZCI6ZmFsc2UsIlBhcmVudFN0eWxlIjpudWxsfSwiQXV0b1NpemUiOjAsIkZvcmVncm91bmQiOnsiJGlkIjoiODE0IiwiQ29sb3IiOnsiJGlkIjoiODE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gxNiIsIlRvcCI6MC4wLCJMZWZ0IjowLjAsIlJpZ2h0IjowLjAsIkJvdHRvbSI6MC4wfSwiUGFkZGluZyI6eyIkaWQiOiI4MTciLCJUb3AiOjAuMCwiTGVmdCI6MC4wLCJSaWdodCI6MC4wLCJCb3R0b20iOjAuMH0sIkJhY2tncm91bmQiOnsiJGlkIjoiODE4IiwiQ29sb3IiOnsiJGlkIjoiODE5IiwiQSI6MCwiUiI6MCwiRyI6MCwiQiI6MH19LCJJc1Zpc2libGUiOmZhbHNlLCJXaWR0aCI6MC4wLCJIZWlnaHQiOjAuMCwiQm9yZGVyU3R5bGUiOnsiJGlkIjoiODIwIiwiTGluZUNvbG9yIjpudWxsLCJMaW5lV2VpZ2h0IjowLjAsIkxpbmVUeXBlIjowLCJQYXJlbnRTdHlsZSI6bnVsbH0sIlBhcmVudFN0eWxlIjpudWxsfSwiUGFyZW50U3R5bGUiOm51bGx9LCJQYXJlbnRTdHlsZSI6bnVsbH0sIkluZGV4Ijo0LCJQZXJjZW50YWdlQ29tcGxldGUiOm51bGwsIlBvc2l0aW9uIjp7IlJhdGlvIjowLjIyNjAzNTcxODU2NDYzMzk4LCJJc0N1c3RvbSI6ZmFsc2V9LCJEYXRlRm9ybWF0Ijp7IiRyZWYiOiI4MDkifSwiV2Vla051bWJlcmluZyI6eyIkaWQiOiI4MjEiLCJGb3JtYXQiOjAsIklzVmlzaWJsZSI6ZmFsc2UsIkxhc3RLbm93blZpc2liaWxpdHlTdGF0ZSI6ZmFsc2V9LCJCYXNlbGluZURhdGEiOnsiJGlkIjoiODIyIiwiRGF0ZSI6IjIwMjYtMDEtMDZUMjM6NTk6MDAifSwiUmVsYXRlZFRhc2tJZCI6IjAwMDAwMDAwLTAwMDAtMDAwMC0wMDAwLTAwMDAwMDAwMDAwMCIsIklkIjoiNGZhMjM2YTItZTI2Zi00MjlhLThlNzYtZGZhYWFhODI3MjQ3IiwiSW1wb3J0SWQiOm51bGwsIlRpdGxlIjoiRVNSLUxBLTUgS2ljay1vZmYiLCJOb3RlIjpudWxsLCJIeXBlcmxpbmsiOnsiJGlkIjoiODIzIiwiQWRkcmVzcyI6IiIsIlN1YkFkZHJlc3MiOiIifSwiSXNDaGFuZ2VkIjpmYWxzZSwiSXNOZXciOmZhbHNlfSx7IiRpZCI6IjgyNCIsIkRhdGUiOiIyMDI2LTAxLTIwVDIzOjU5OjAwIiwiU3R5bGUiOnsiJGlkIjoiODI1IiwiU2hhcGUiOjIsIkNvbm5lY3Rvck1hcmdpbiI6eyIkaWQiOiI4MjYiLCJUb3AiOjAuMCwiTGVmdCI6Mi4wLCJSaWdodCI6Mi4wLCJCb3R0b20iOjAuMH0sIkNvbm5lY3RvclN0eWxlIjp7IiRpZCI6IjgyNyIsIkxpbmVDb2xvciI6eyIkaWQiOiI4MjgiLCIkdHlwZSI6Ik5MUkUuQ29tbW9uLkRvbS5Tb2xpZENvbG9yQnJ1c2gsIE5MUkUuQ29tbW9uIiwiQ29sb3IiOnsiJGlkIjoiODI5IiwiQSI6MTI3LCJSIjo3OSwiRyI6MTI5LCJCIjoxODl9fSwiTGluZVdlaWdodCI6MS4wLCJMaW5lVHlwZSI6MCwiUGFyZW50U3R5bGUiOm51bGx9LCJJc0JlbG93VGltZWJhbmQiOmZhbHNlLCJQb3NpdGlvbk9uVGFzayI6MCwiSGlkZURhdGUiOmZhbHNlLCJTaGFwZVNpemUiOjAsIlNwYWNpbmciOjAuMCwiUGFkZGluZyI6eyIkaWQiOiI4MzAiLCJUb3AiOjUuMCwiTGVmdCI6My4wLCJSaWdodCI6MC4wLCJCb3R0b20iOjIuMH0sIlNoYXBlU3R5bGUiOnsiJGlkIjoiODMxIiwiTWFyZ2luIjp7IiRpZCI6IjgzMiIsIlRvcCI6MC4wLCJMZWZ0IjowLjAsIlJpZ2h0IjowLjAsIkJvdHRvbSI6MC4wfSwiUGFkZGluZyI6eyIkaWQiOiI4MzMiLCJUb3AiOjAuMCwiTGVmdCI6MC4wLCJSaWdodCI6MC4wLCJCb3R0b20iOjAuMH0sIkJhY2tncm91bmQiOnsiJGlkIjoiODM0IiwiQ29sb3IiOnsiJGlkIjoiODM1IiwiQSI6MjU1LCJSIjoxMTUsIkciOjExNSwiQiI6MTE1fX0sIklzVmlzaWJsZSI6dHJ1ZSwiV2lkdGgiOjguMCwiSGVpZ2h0Ijo4LjAsIkJvcmRlclN0eWxlIjp7IiRpZCI6IjgzNiIsIkxpbmVDb2xvciI6eyIkaWQiOiI4MzciLCIkdHlwZSI6Ik5MUkUuQ29tbW9uLkRvbS5Tb2xpZENvbG9yQnJ1c2gsIE5MUkUuQ29tbW9uIiwiQ29sb3IiOnsiJGlkIjoiODM4IiwiQSI6MjU1LCJSIjoyMzQsIkciOjIyLCJCIjozMH19LCJMaW5lV2VpZ2h0IjowLjAsIkxpbmVUeXBlIjowLCJQYXJlbnRTdHlsZSI6bnVsbH0sIlBhcmVudFN0eWxlIjpudWxsfSwiVGl0bGVTdHlsZSI6eyIkaWQiOiI4MzkiLCJGb250U2V0dGluZ3MiOnsiJGlkIjoiODQwIiwiRm9udFNpemUiOjEwLCJGb250TmFtZSI6IkNhbGlicmkiLCJJc0JvbGQiOnRydWUsIklzSXRhbGljIjpmYWxzZSwiSXNVbmRlcmxpbmVkIjpmYWxzZSwiUGFyZW50U3R5bGUiOm51bGx9LCJBdXRvU2l6ZSI6MCwiRm9yZWdyb3VuZCI6eyIkaWQiOiI4NDEiLCJDb2xvciI6eyIkaWQiOiI4ND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QzIiwiVG9wIjowLjAsIkxlZnQiOjAuMCwiUmlnaHQiOjAuMCwiQm90dG9tIjowLjB9LCJQYWRkaW5nIjp7IiRpZCI6Ijg0NCIsIlRvcCI6MC4wLCJMZWZ0IjowLjAsIlJpZ2h0IjowLjAsIkJvdHRvbSI6MC4wfSwiQmFja2dyb3VuZCI6eyIkaWQiOiI4NDUiLCJDb2xvciI6eyIkaWQiOiI4NDYiLCJBIjowLCJSIjoyNTUsIkciOjI1NSwiQiI6MjU1fX0sIklzVmlzaWJsZSI6dHJ1ZSwiV2lkdGgiOjAuMCwiSGVpZ2h0IjowLjAsIkJvcmRlclN0eWxlIjp7IiRpZCI6Ijg0NyIsIkxpbmVDb2xvciI6bnVsbCwiTGluZVdlaWdodCI6MC4wLCJMaW5lVHlwZSI6MCwiUGFyZW50U3R5bGUiOm51bGx9LCJQYXJlbnRTdHlsZSI6bnVsbH0sIkRhdGVTdHlsZSI6eyIkaWQiOiI4NDgiLCJGb250U2V0dGluZ3MiOnsiJGlkIjoiODQ5IiwiRm9udFNpemUiOjksIkZvbnROYW1lIjoiQ2FsaWJyaSIsIklzQm9sZCI6ZmFsc2UsIklzSXRhbGljIjpmYWxzZSwiSXNVbmRlcmxpbmVkIjpmYWxzZSwiUGFyZW50U3R5bGUiOm51bGx9LCJBdXRvU2l6ZSI6MCwiRm9yZWdyb3VuZCI6eyIkaWQiOiI4NTAiLCJDb2xvciI6eyIkaWQiOiI4NTE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UyIiwiVG9wIjowLjAsIkxlZnQiOjAuMCwiUmlnaHQiOjAuMCwiQm90dG9tIjowLjB9LCJQYWRkaW5nIjp7IiRpZCI6Ijg1MyIsIlRvcCI6MC4wLCJMZWZ0IjowLjAsIlJpZ2h0IjowLjAsIkJvdHRvbSI6MC4wfSwiQmFja2dyb3VuZCI6eyIkaWQiOiI4NTQiLCJDb2xvciI6eyIkaWQiOiI4NTUiLCJBIjowLCJSIjoyNTUsIkciOjI1NSwiQiI6MjU1fX0sIklzVmlzaWJsZSI6dHJ1ZSwiV2lkdGgiOjAuMCwiSGVpZ2h0IjowLjAsIkJvcmRlclN0eWxlIjp7IiRpZCI6Ijg1NiIsIkxpbmVDb2xvciI6bnVsbCwiTGluZVdlaWdodCI6MC4wLCJMaW5lVHlwZSI6MCwiUGFyZW50U3R5bGUiOm51bGx9LCJQYXJlbnRTdHlsZSI6bnVsbH0sIkRhdGVGb3JtYXQiOnsiJGlkIjoiOD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1OCIsIkZvcm1hdCI6MCwiSXNWaXNpYmxlIjpmYWxzZSwiTGFzdEtub3duVmlzaWJpbGl0eVN0YXRlIjpmYWxzZX0sIklzVmlzaWJsZSI6dHJ1ZSwiVmFyaWFuY2VTdHlsZSI6eyIkaWQiOiI4NTkiLCJUZXh0U3R5bGUiOnsiJGlkIjoiODYwIiwiRm9udFNldHRpbmdzIjp7IiRpZCI6Ijg2MSIsIkZvbnRTaXplIjoxMSwiRm9udE5hbWUiOiJDYWxpYnJpIiwiSXNCb2xkIjpmYWxzZSwiSXNJdGFsaWMiOmZhbHNlLCJJc1VuZGVybGluZWQiOmZhbHNlLCJQYXJlbnRTdHlsZSI6bnVsbH0sIkF1dG9TaXplIjowLCJGb3JlZ3JvdW5kIjp7IiRpZCI6Ijg2MiIsIkNvbG9yIjp7IiRpZCI6Ijg2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4NjQiLCJUb3AiOjAuMCwiTGVmdCI6MC4wLCJSaWdodCI6MC4wLCJCb3R0b20iOjAuMH0sIlBhZGRpbmciOnsiJGlkIjoiODY1IiwiVG9wIjowLjAsIkxlZnQiOjAuMCwiUmlnaHQiOjAuMCwiQm90dG9tIjowLjB9LCJCYWNrZ3JvdW5kIjp7IiRpZCI6Ijg2NiIsIkNvbG9yIjp7IiRpZCI6Ijg2NyIsIkEiOjAsIlIiOjAsIkciOjAsIkIiOjB9fSwiSXNWaXNpYmxlIjpmYWxzZSwiV2lkdGgiOjAuMCwiSGVpZ2h0IjowLjAsIkJvcmRlclN0eWxlIjp7IiRpZCI6Ijg2OCIsIkxpbmVDb2xvciI6bnVsbCwiTGluZVdlaWdodCI6MC4wLCJMaW5lVHlwZSI6MCwiUGFyZW50U3R5bGUiOm51bGx9LCJQYXJlbnRTdHlsZSI6bnVsbH0sIlBhcmVudFN0eWxlIjpudWxsfSwiUGFyZW50U3R5bGUiOm51bGx9LCJJbmRleCI6NiwiUGVyY2VudGFnZUNvbXBsZXRlIjpudWxsLCJQb3NpdGlvbiI6eyJSYXRpbyI6MC4wLCJJc0N1c3RvbSI6ZmFsc2V9LCJEYXRlRm9ybWF0Ijp7IiRyZWYiOiI4NTcifSwiV2Vla051bWJlcmluZyI6eyIkaWQiOiI4NjkiLCJGb3JtYXQiOjAsIklzVmlzaWJsZSI6ZmFsc2UsIkxhc3RLbm93blZpc2liaWxpdHlTdGF0ZSI6ZmFsc2V9LCJCYXNlbGluZURhdGEiOnsiJGlkIjoiODcwIiwiRGF0ZSI6IjIwMjYtMDEtMjBUMjM6NTk6MDAifSwiUmVsYXRlZFRhc2tJZCI6IjAwMDAwMDAwLTAwMDAtMDAwMC0wMDAwLTAwMDAwMDAwMDAwMCIsIklkIjoiYTU0ODEyMDItZmE5Mi00YmNjLTk2ZWEtM2U3MWIyMjViMzkzIiwiSW1wb3J0SWQiOm51bGwsIlRpdGxlIjoiRVNSLUxBLTYgS2ljay1vZmYiLCJOb3RlIjpudWxsLCJIeXBlcmxpbmsiOnsiJGlkIjoiODcxIiwiQWRkcmVzcyI6IiIsIlN1YkFkZHJlc3MiOiIifSwiSXNDaGFuZ2VkIjpmYWxzZSwiSXNOZXciOmZhbHNlfSx7IiRpZCI6Ijg3MiIsIkRhdGUiOiIyMDI2LTAzLTEwVDIzOjU5OjAwIiwiU3R5bGUiOnsiJGlkIjoiODczIiwiU2hhcGUiOjIsIkNvbm5lY3Rvck1hcmdpbiI6eyIkaWQiOiI4NzQiLCJUb3AiOjAuMCwiTGVmdCI6Mi4wLCJSaWdodCI6Mi4wLCJCb3R0b20iOjAuMH0sIkNvbm5lY3RvclN0eWxlIjp7IiRpZCI6Ijg3NSIsIkxpbmVDb2xvciI6eyIkaWQiOiI4NzYiLCIkdHlwZSI6Ik5MUkUuQ29tbW9uLkRvbS5Tb2xpZENvbG9yQnJ1c2gsIE5MUkUuQ29tbW9uIiwiQ29sb3IiOnsiJGlkIjoiODc3IiwiQSI6MTI3LCJSIjo3OSwiRyI6MTI5LCJCIjoxODl9fSwiTGluZVdlaWdodCI6MS4wLCJMaW5lVHlwZSI6MCwiUGFyZW50U3R5bGUiOm51bGx9LCJJc0JlbG93VGltZWJhbmQiOmZhbHNlLCJQb3NpdGlvbk9uVGFzayI6MCwiSGlkZURhdGUiOmZhbHNlLCJTaGFwZVNpemUiOjAsIlNwYWNpbmciOjAuMCwiUGFkZGluZyI6eyIkaWQiOiI4NzgiLCJUb3AiOjUuMCwiTGVmdCI6My4wLCJSaWdodCI6MC4wLCJCb3R0b20iOjIuMH0sIlNoYXBlU3R5bGUiOnsiJGlkIjoiODc5IiwiTWFyZ2luIjp7IiRpZCI6Ijg4MCIsIlRvcCI6MC4wLCJMZWZ0IjowLjAsIlJpZ2h0IjowLjAsIkJvdHRvbSI6MC4wfSwiUGFkZGluZyI6eyIkaWQiOiI4ODEiLCJUb3AiOjAuMCwiTGVmdCI6MC4wLCJSaWdodCI6MC4wLCJCb3R0b20iOjAuMH0sIkJhY2tncm91bmQiOnsiJGlkIjoiODgyIiwiQ29sb3IiOnsiJGlkIjoiODgzIiwiQSI6MjU1LCJSIjoyMjgsIkciOjAsIkIiOjg5fX0sIklzVmlzaWJsZSI6dHJ1ZSwiV2lkdGgiOjguMCwiSGVpZ2h0Ijo4LjAsIkJvcmRlclN0eWxlIjp7IiRpZCI6Ijg4NCIsIkxpbmVDb2xvciI6eyIkaWQiOiI4ODUiLCIkdHlwZSI6Ik5MUkUuQ29tbW9uLkRvbS5Tb2xpZENvbG9yQnJ1c2gsIE5MUkUuQ29tbW9uIiwiQ29sb3IiOnsiJGlkIjoiODg2IiwiQSI6MjU1LCJSIjoyMzQsIkciOjIyLCJCIjozMH19LCJMaW5lV2VpZ2h0IjowLjAsIkxpbmVUeXBlIjowLCJQYXJlbnRTdHlsZSI6bnVsbH0sIlBhcmVudFN0eWxlIjpudWxsfSwiVGl0bGVTdHlsZSI6eyIkaWQiOiI4ODciLCJGb250U2V0dGluZ3MiOnsiJGlkIjoiODg4IiwiRm9udFNpemUiOjEwLCJGb250TmFtZSI6IkNhbGlicmkiLCJJc0JvbGQiOnRydWUsIklzSXRhbGljIjpmYWxzZSwiSXNVbmRlcmxpbmVkIjpmYWxzZSwiUGFyZW50U3R5bGUiOm51bGx9LCJBdXRvU2l6ZSI6MCwiRm9yZWdyb3VuZCI6eyIkaWQiOiI4ODkiLCJDb2xvciI6eyIkaWQiOiI4OT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kxIiwiVG9wIjowLjAsIkxlZnQiOjAuMCwiUmlnaHQiOjAuMCwiQm90dG9tIjowLjB9LCJQYWRkaW5nIjp7IiRpZCI6Ijg5MiIsIlRvcCI6MC4wLCJMZWZ0IjowLjAsIlJpZ2h0IjowLjAsIkJvdHRvbSI6MC4wfSwiQmFja2dyb3VuZCI6eyIkaWQiOiI4OTMiLCJDb2xvciI6eyIkaWQiOiI4OTQiLCJBIjowLCJSIjoyNTUsIkciOjI1NSwiQiI6MjU1fX0sIklzVmlzaWJsZSI6dHJ1ZSwiV2lkdGgiOjAuMCwiSGVpZ2h0IjowLjAsIkJvcmRlclN0eWxlIjp7IiRpZCI6Ijg5NSIsIkxpbmVDb2xvciI6bnVsbCwiTGluZVdlaWdodCI6MC4wLCJMaW5lVHlwZSI6MCwiUGFyZW50U3R5bGUiOm51bGx9LCJQYXJlbnRTdHlsZSI6bnVsbH0sIkRhdGVTdHlsZSI6eyIkaWQiOiI4OTYiLCJGb250U2V0dGluZ3MiOnsiJGlkIjoiODk3IiwiRm9udFNpemUiOjksIkZvbnROYW1lIjoiQ2FsaWJyaSIsIklzQm9sZCI6ZmFsc2UsIklzSXRhbGljIjpmYWxzZSwiSXNVbmRlcmxpbmVkIjpmYWxzZSwiUGFyZW50U3R5bGUiOm51bGx9LCJBdXRvU2l6ZSI6MCwiRm9yZWdyb3VuZCI6eyIkaWQiOiI4OTgiLCJDb2xvciI6eyIkaWQiOiI4OT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TAwIiwiVG9wIjowLjAsIkxlZnQiOjAuMCwiUmlnaHQiOjAuMCwiQm90dG9tIjowLjB9LCJQYWRkaW5nIjp7IiRpZCI6IjkwMSIsIlRvcCI6MC4wLCJMZWZ0IjowLjAsIlJpZ2h0IjowLjAsIkJvdHRvbSI6MC4wfSwiQmFja2dyb3VuZCI6eyIkaWQiOiI5MDIiLCJDb2xvciI6eyIkaWQiOiI5MDMiLCJBIjowLCJSIjoyNTUsIkciOjI1NSwiQiI6MjU1fX0sIklzVmlzaWJsZSI6dHJ1ZSwiV2lkdGgiOjAuMCwiSGVpZ2h0IjowLjAsIkJvcmRlclN0eWxlIjp7IiRpZCI6IjkwNCIsIkxpbmVDb2xvciI6bnVsbCwiTGluZVdlaWdodCI6MC4wLCJMaW5lVHlwZSI6MCwiUGFyZW50U3R5bGUiOm51bGx9LCJQYXJlbnRTdHlsZSI6bnVsbH0sIkRhdGVGb3JtYXQiOnsiJGlkIjoiOTA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wNiIsIkZvcm1hdCI6MCwiSXNWaXNpYmxlIjpmYWxzZSwiTGFzdEtub3duVmlzaWJpbGl0eVN0YXRlIjpmYWxzZX0sIklzVmlzaWJsZSI6dHJ1ZSwiVmFyaWFuY2VTdHlsZSI6eyIkaWQiOiI5MDciLCJUZXh0U3R5bGUiOnsiJGlkIjoiOTA4IiwiRm9udFNldHRpbmdzIjp7IiRpZCI6IjkwOSIsIkZvbnRTaXplIjoxMSwiRm9udE5hbWUiOiJDYWxpYnJpIiwiSXNCb2xkIjpmYWxzZSwiSXNJdGFsaWMiOmZhbHNlLCJJc1VuZGVybGluZWQiOmZhbHNlLCJQYXJlbnRTdHlsZSI6bnVsbH0sIkF1dG9TaXplIjowLCJGb3JlZ3JvdW5kIjp7IiRpZCI6IjkxMCIsIkNvbG9yIjp7IiRpZCI6Ijkx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MTIiLCJUb3AiOjAuMCwiTGVmdCI6MC4wLCJSaWdodCI6MC4wLCJCb3R0b20iOjAuMH0sIlBhZGRpbmciOnsiJGlkIjoiOTEzIiwiVG9wIjowLjAsIkxlZnQiOjAuMCwiUmlnaHQiOjAuMCwiQm90dG9tIjowLjB9LCJCYWNrZ3JvdW5kIjp7IiRpZCI6IjkxNCIsIkNvbG9yIjp7IiRpZCI6IjkxNSIsIkEiOjAsIlIiOjAsIkciOjAsIkIiOjB9fSwiSXNWaXNpYmxlIjpmYWxzZSwiV2lkdGgiOjAuMCwiSGVpZ2h0IjowLjAsIkJvcmRlclN0eWxlIjp7IiRpZCI6IjkxNiIsIkxpbmVDb2xvciI6bnVsbCwiTGluZVdlaWdodCI6MC4wLCJMaW5lVHlwZSI6MCwiUGFyZW50U3R5bGUiOm51bGx9LCJQYXJlbnRTdHlsZSI6bnVsbH0sIlBhcmVudFN0eWxlIjpudWxsfSwiUGFyZW50U3R5bGUiOm51bGx9LCJJbmRleCI6NywiUGVyY2VudGFnZUNvbXBsZXRlIjpudWxsLCJQb3NpdGlvbiI6eyJSYXRpbyI6MC4wLCJJc0N1c3RvbSI6ZmFsc2V9LCJEYXRlRm9ybWF0Ijp7IiRyZWYiOiI5MDUifSwiV2Vla051bWJlcmluZyI6eyIkaWQiOiI5MTciLCJGb3JtYXQiOjAsIklzVmlzaWJsZSI6ZmFsc2UsIkxhc3RLbm93blZpc2liaWxpdHlTdGF0ZSI6ZmFsc2V9LCJCYXNlbGluZURhdGEiOnsiJGlkIjoiOTE4IiwiRGF0ZSI6IjIwMjYtMDMtMTBUMjM6NTk6MDAifSwiUmVsYXRlZFRhc2tJZCI6IjAwMDAwMDAwLTAwMDAtMDAwMC0wMDAwLTAwMDAwMDAwMDAwMCIsIklkIjoiY2VkNjliNTktMGFiNC00NGRmLWFiNWMtMjI3MzI2NjZkNTBhIiwiSW1wb3J0SWQiOm51bGwsIlRpdGxlIjoiRVNSLUxBLUVSQVMgS2ljay1vZmYiLCJOb3RlIjpudWxsLCJIeXBlcmxpbmsiOnsiJGlkIjoiOTE5IiwiQWRkcmVzcyI6IiIsIlN1YkFkZHJlc3MiOiIifSwiSXNDaGFuZ2VkIjpmYWxzZSwiSXNOZXciOmZhbHNlfV0sIlRhc2tzIjpbeyIkaWQiOiI5MjAiLCJHcm91cE5hbWUiOm51bGwsIlN0YXJ0RGF0ZSI6IjIwMjYtMDItMDlUMDA6MDA6MDBaIiwiRW5kRGF0ZSI6IjIwMjYtMDQtMDlUMjM6NTk6MDBaIiwiUGVyY2VudGFnZUNvbXBsZXRlIjoxMDAuMCwiU3R5bGUiOnsiJGlkIjoiOTIxIiwiU2hhcGUiOjQsIlNoYXBlVGhpY2tuZXNzIjozLCJEdXJhdGlvbkZvcm1hdCI6MCwiSW5jbHVkZU5vbldvcmtpbmdEYXlzSW5EdXJhdGlvbiI6ZmFsc2UsIlBlcmNlbnRhZ2VDb21wbGV0ZVN0eWxlIjp7IiRpZCI6IjkyMiIsIkZvbnRTZXR0aW5ncyI6eyIkaWQiOiI5MjMiLCJGb250U2l6ZSI6MTAsIkZvbnROYW1lIjoiQ2FsaWJyaSIsIklzQm9sZCI6ZmFsc2UsIklzSXRhbGljIjpmYWxzZSwiSXNVbmRlcmxpbmVkIjpmYWxzZSwiUGFyZW50U3R5bGUiOm51bGx9LCJBdXRvU2l6ZSI6MCwiRm9yZWdyb3VuZCI6eyIkaWQiOiI5MjQiLCJDb2xvciI6eyIkaWQiOiI5MjU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kyNiIsIlRvcCI6MC4wLCJMZWZ0IjowLjAsIlJpZ2h0IjowLjAsIkJvdHRvbSI6MC4wfSwiUGFkZGluZyI6eyIkaWQiOiI5MjciLCJUb3AiOjAuMCwiTGVmdCI6MC4wLCJSaWdodCI6MC4wLCJCb3R0b20iOjAuMH0sIkJhY2tncm91bmQiOnsiJGlkIjoiOTI4IiwiQ29sb3IiOnsiJGlkIjoiOTI5IiwiQSI6ODksIlIiOjAsIkciOjAsIkIiOjB9fSwiSXNWaXNpYmxlIjp0cnVlLCJXaWR0aCI6MC4wLCJIZWlnaHQiOjAuMCwiQm9yZGVyU3R5bGUiOnsiJGlkIjoiOTMwIiwiTGluZUNvbG9yIjpudWxsLCJMaW5lV2VpZ2h0IjowLjAsIkxpbmVUeXBlIjowLCJQYXJlbnRTdHlsZSI6bnVsbH0sIlBhcmVudFN0eWxlIjpudWxsfSwiRHVyYXRpb25TdHlsZSI6eyIkaWQiOiI5MzEiLCJGb250U2V0dGluZ3MiOnsiJGlkIjoiOTMyIiwiRm9udFNpemUiOjEyLCJGb250TmFtZSI6IkNhbGlicmkiLCJJc0JvbGQiOmZhbHNlLCJJc0l0YWxpYyI6ZmFsc2UsIklzVW5kZXJsaW5lZCI6ZmFsc2UsIlBhcmVudFN0eWxlIjpudWxsfSwiQXV0b1NpemUiOjAsIkZvcmVncm91bmQiOnsiJGlkIjoiOTMzIiwiQ29sb3IiOnsiJGlkIjoiOTM0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5MzUiLCJUb3AiOjAuMCwiTGVmdCI6MC4wLCJSaWdodCI6MC4wLCJCb3R0b20iOjAuMH0sIlBhZGRpbmciOnsiJGlkIjoiOTM2IiwiVG9wIjowLjAsIkxlZnQiOjAuMCwiUmlnaHQiOjAuMCwiQm90dG9tIjowLjB9LCJCYWNrZ3JvdW5kIjp7IiRpZCI6IjkzNyIsIkNvbG9yIjp7IiRpZCI6IjkzOCIsIkEiOjAsIlIiOjI1NSwiRyI6MjU1LCJCIjoyNTV9fSwiSXNWaXNpYmxlIjp0cnVlLCJXaWR0aCI6MC4wLCJIZWlnaHQiOjAuMCwiQm9yZGVyU3R5bGUiOnsiJGlkIjoiOTM5IiwiTGluZUNvbG9yIjpudWxsLCJMaW5lV2VpZ2h0IjowLjAsIkxpbmVUeXBlIjowLCJQYXJlbnRTdHlsZSI6bnVsbH0sIlBhcmVudFN0eWxlIjpudWxsfSwiSG9yaXpvbnRhbENvbm5lY3RvclN0eWxlIjp7IiRpZCI6Ijk0MCIsIkxpbmVDb2xvciI6eyIkaWQiOiI5NDEiLCIkdHlwZSI6Ik5MUkUuQ29tbW9uLkRvbS5Tb2xpZENvbG9yQnJ1c2gsIE5MUkUuQ29tbW9uIiwiQ29sb3IiOnsiJGlkIjoiOTQyIiwiQSI6MjU1LCJSIjoyMDQsIkciOjIwNCwiQiI6MjA0fX0sIkxpbmVXZWlnaHQiOjEuMCwiTGluZVR5cGUiOjAsIlBhcmVudFN0eWxlIjpudWxsfSwiVmVydGljYWxDb25uZWN0b3JTdHlsZSI6eyIkaWQiOiI5NDMiLCJMaW5lQ29sb3IiOnsiJGlkIjoiOTQ0IiwiJHR5cGUiOiJOTFJFLkNvbW1vbi5Eb20uU29saWRDb2xvckJydXNoLCBOTFJFLkNvbW1vbiIsIkNvbG9yIjp7IiRpZCI6Ijk0NSIsIkEiOjI1NSwiUiI6MjA0LCJHIjoyMDQsIkIiOjIwNH19LCJMaW5lV2VpZ2h0IjowLjAsIkxpbmVUeXBlIjowLCJQYXJlbnRTdHlsZSI6bnVsbH0sIk1hcmdpbiI6bnVsbCwiU3RhcnREYXRlUG9zaXRpb24iOjAsIkVuZERhdGVQb3NpdGlvbiI6MCwiRGF0ZUlzVmlzaWJsZSI6dHJ1ZSwiVGl0bGVQb3NpdGlvbiI6MiwiRHVyYXRpb25Qb3NpdGlvbiI6NCwiUGVyY2VudGFnZUNvbXBsZXRlZFBvc2l0aW9uIjoyLCJWYXJpYW5jZVBvc2l0aW9uIjo2LCJTcGFjaW5nIjoxMCwiSXNCZWxvd1RpbWViYW5kIjp0cnVlLCJQZXJjZW50YWdlQ29tcGxldGVTaGFwZU9wYWNpdHkiOjM1LCJCYXNlbGluZVN0eWxlIjp7IiRpZCI6Ijk0NiIsIlNoYXBlU3R5bGUiOnsiJGlkIjoiOTQ3IiwiTWFyZ2luIjp7IiRpZCI6Ijk0OCIsIlRvcCI6MC4wLCJMZWZ0IjowLjAsIlJpZ2h0IjowLjAsIkJvdHRvbSI6MC4wfSwiUGFkZGluZyI6eyIkaWQiOiI5NDkiLCJUb3AiOjAuMCwiTGVmdCI6MC4wLCJSaWdodCI6MC4wLCJCb3R0b20iOjAuMH0sIkJhY2tncm91bmQiOnsiJGlkIjoiOTUwIiwiQ29sb3IiOnsiJGlkIjoiOTUxIiwiQSI6MTUzLCJSIjowLCJHIjowLCJCIjowfX0sIklzVmlzaWJsZSI6dHJ1ZSwiV2lkdGgiOjAuMCwiSGVpZ2h0IjowLjAsIkJvcmRlclN0eWxlIjpudWxsLCJQYXJlbnRTdHlsZSI6bnVsbH0sIk1hcmdpbiI6eyIkaWQiOiI5NTIiLCJUb3AiOjAuMCwiTGVmdCI6MC4wLCJSaWdodCI6MC4wLCJCb3R0b20iOjAuMH0sIlBhZGRpbmciOnsiJGlkIjoiOTUzIiwiVG9wIjowLjAsIkxlZnQiOjAuMCwiUmlnaHQiOjAuMCwiQm90dG9tIjowLjB9LCJCYWNrZ3JvdW5kIjpudWxsLCJJc1Zpc2libGUiOnRydWUsIldpZHRoIjowLjAsIkhlaWdodCI6MC4wLCJCb3JkZXJTdHlsZSI6bnVsbCwiUGFyZW50U3R5bGUiOm51bGx9LCJTaGFwZVN0eWxlIjp7IiRpZCI6Ijk1NCIsIk1hcmdpbiI6eyIkaWQiOiI5NTUiLCJUb3AiOjAuMCwiTGVmdCI6NC4wLCJSaWdodCI6NC4wLCJCb3R0b20iOjAuMH0sIlBhZGRpbmciOnsiJGlkIjoiOTU2IiwiVG9wIjowLjAsIkxlZnQiOjAuMCwiUmlnaHQiOjAuMCwiQm90dG9tIjowLjB9LCJCYWNrZ3JvdW5kIjp7IiRpZCI6Ijk1NyIsIkNvbG9yIjp7IiRpZCI6Ijk1OCIsIkEiOjI1NSwiUiI6MjU0LCJHIjoxODYsIkIiOjEwfX0sIklzVmlzaWJsZSI6dHJ1ZSwiV2lkdGgiOjAuMCwiSGVpZ2h0IjoyMC4wLCJCb3JkZXJTdHlsZSI6eyIkaWQiOiI5NTkiLCJMaW5lQ29sb3IiOnsiJGlkIjoiOTYwIiwiJHR5cGUiOiJOTFJFLkNvbW1vbi5Eb20uU29saWRDb2xvckJydXNoLCBOTFJFLkNvbW1vbiIsIkNvbG9yIjp7IiRpZCI6Ijk2MSIsIkEiOjI1NSwiUiI6MjU1LCJHIjowLCJCIjowfX0sIkxpbmVXZWlnaHQiOjAuMCwiTGluZVR5cGUiOjAsIlBhcmVudFN0eWxlIjpudWxsfSwiUGFyZW50U3R5bGUiOm51bGx9LCJUaXRsZVN0eWxlIjp7IiRpZCI6Ijk2MiIsIkZvbnRTZXR0aW5ncyI6eyIkaWQiOiI5NjMiLCJGb250U2l6ZSI6MTAsIkZvbnROYW1lIjoiQ2FsaWJyaSIsIklzQm9sZCI6dHJ1ZSwiSXNJdGFsaWMiOmZhbHNlLCJJc1VuZGVybGluZWQiOmZhbHNlLCJQYXJlbnRTdHlsZSI6bnVsbH0sIkF1dG9TaXplIjowLCJGb3JlZ3JvdW5kIjp7IiRpZCI6Ijk2NCIsIkNvbG9yIjp7IiRpZCI6Ijk2NSIsIkEiOjI1NSwiUiI6MjMyLCJHIjoyMzIsIkIiOjIzMn19LCJNYXhXaWR0aCI6NzIwLjAsIk1heEhlaWdodCI6IkluZmluaXR5IiwiU21hcnRGb3JlZ3JvdW5kSXNBY3RpdmUiOmZhbHNlLCJIb3Jpem9udGFsQWxpZ25tZW50IjoxLCJWZXJ0aWNhbEFsaWdubWVudCI6MCwiU21hcnRGb3JlZ3JvdW5kIjpudWxsLCJCYWNrZ3JvdW5kRmlsbFR5cGUiOjAsIk1hcmdpbiI6eyIkaWQiOiI5NjYiLCJUb3AiOjAuMCwiTGVmdCI6MC4wLCJSaWdodCI6MC4wLCJCb3R0b20iOjAuMH0sIlBhZGRpbmciOnsiJGlkIjoiOTY3IiwiVG9wIjowLjAsIkxlZnQiOjAuMCwiUmlnaHQiOjAuMCwiQm90dG9tIjowLjB9LCJCYWNrZ3JvdW5kIjp7IiRpZCI6Ijk2OCIsIkNvbG9yIjp7IiRpZCI6Ijk2OSIsIkEiOjAsIlIiOjI1NSwiRyI6MjU1LCJCIjoyNTV9fSwiSXNWaXNpYmxlIjp0cnVlLCJXaWR0aCI6MC4wLCJIZWlnaHQiOjAuMCwiQm9yZGVyU3R5bGUiOnsiJGlkIjoiOTcwIiwiTGluZUNvbG9yIjpudWxsLCJMaW5lV2VpZ2h0IjowLjAsIkxpbmVUeXBlIjowLCJQYXJlbnRTdHlsZSI6bnVsbH0sIlBhcmVudFN0eWxlIjpudWxsfSwiRGF0ZVN0eWxlIjp7IiRpZCI6Ijk3MSIsIkZvbnRTZXR0aW5ncyI6eyIkaWQiOiI5NzIiLCJGb250U2l6ZSI6OSwiRm9udE5hbWUiOiJDYWxpYnJpIiwiSXNCb2xkIjpmYWxzZSwiSXNJdGFsaWMiOmZhbHNlLCJJc1VuZGVybGluZWQiOmZhbHNlLCJQYXJlbnRTdHlsZSI6bnVsbH0sIkF1dG9TaXplIjowLCJGb3JlZ3JvdW5kIjp7IiRpZCI6Ijk3MyIsIkNvbG9yIjp7IiRpZCI6Ijk3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NzUiLCJUb3AiOjAuMCwiTGVmdCI6MC4wLCJSaWdodCI6MC4wLCJCb3R0b20iOjAuMH0sIlBhZGRpbmciOnsiJGlkIjoiOTc2IiwiVG9wIjowLjAsIkxlZnQiOjAuMCwiUmlnaHQiOjAuMCwiQm90dG9tIjowLjB9LCJCYWNrZ3JvdW5kIjp7IiRpZCI6Ijk3NyIsIkNvbG9yIjp7IiRpZCI6Ijk3OCIsIkEiOjAsIlIiOjI1NSwiRyI6MjU1LCJCIjoyNTV9fSwiSXNWaXNpYmxlIjp0cnVlLCJXaWR0aCI6MC4wLCJIZWlnaHQiOjAuMCwiQm9yZGVyU3R5bGUiOnsiJGlkIjoiOTc5IiwiTGluZUNvbG9yIjpudWxsLCJMaW5lV2VpZ2h0IjowLjAsIkxpbmVUeXBlIjowLCJQYXJlbnRTdHlsZSI6bnVsbH0sIlBhcmVudFN0eWxlIjpudWxsfSwiRGF0ZUZvcm1hdCI6eyIkaWQiOiI5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xIiwiRm9ybWF0IjowLCJJc1Zpc2libGUiOmZhbHNlLCJMYXN0S25vd25WaXNpYmlsaXR5U3RhdGUiOmZhbHNlfSwiSXNWaXNpYmxlIjp0cnVlLCJWYXJpYW5jZVN0eWxlIjp7IiRpZCI6Ijk4MiIsIlRleHRTdHlsZSI6eyIkaWQiOiI5ODMiLCJGb250U2V0dGluZ3MiOnsiJGlkIjoiOTg0IiwiRm9udFNpemUiOjExLCJGb250TmFtZSI6IkNhbGlicmkiLCJJc0JvbGQiOmZhbHNlLCJJc0l0YWxpYyI6ZmFsc2UsIklzVW5kZXJsaW5lZCI6ZmFsc2UsIlBhcmVudFN0eWxlIjpudWxsfSwiQXV0b1NpemUiOjAsIkZvcmVncm91bmQiOnsiJGlkIjoiOTg1IiwiQ29sb3IiOnsiJGlkIjoiOTg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4NyIsIlRvcCI6MC4wLCJMZWZ0IjowLjAsIlJpZ2h0IjowLjAsIkJvdHRvbSI6MC4wfSwiUGFkZGluZyI6eyIkaWQiOiI5ODgiLCJUb3AiOjAuMCwiTGVmdCI6MC4wLCJSaWdodCI6MC4wLCJCb3R0b20iOjAuMH0sIkJhY2tncm91bmQiOnsiJGlkIjoiOTg5IiwiQ29sb3IiOnsiJGlkIjoiOTkwIiwiQSI6MCwiUiI6MCwiRyI6MCwiQiI6MH19LCJJc1Zpc2libGUiOnRydWUsIldpZHRoIjowLjAsIkhlaWdodCI6MC4wLCJCb3JkZXJTdHlsZSI6eyIkaWQiOiI5OTEiLCJMaW5lQ29sb3IiOm51bGwsIkxpbmVXZWlnaHQiOjAuMCwiTGluZVR5cGUiOjAsIlBhcmVudFN0eWxlIjpudWxsfSwiUGFyZW50U3R5bGUiOm51bGx9LCJQYXJlbnRTdHlsZSI6bnVsbH0sIlBhcmVudFN0eWxlIjpudWxsfSwiSW5kZXgiOjUsIlNtYXJ0RHVyYXRpb25BY3RpdmF0ZWQiOmZhbHNlLCJEYXRlRm9ybWF0Ijp7IiRyZWYiOiI5ODAifSwiV2Vla051bWJlcmluZyI6eyIkaWQiOiI5OTIiLCJGb3JtYXQiOjAsIklzVmlzaWJsZSI6ZmFsc2UsIkxhc3RLbm93blZpc2liaWxpdHlTdGF0ZSI6ZmFsc2V9LCJCYXNlbGluZURhdGEiOnsiJGlkIjoiOTkzIiwiU3RhcnREYXRlIjoiMjAyNi0wMi0wOVQwMDowMDowMCIsIkVuZERhdGUiOiIyMDI2LTA0LTA5VDIzOjU5OjAwIn0sIklkIjoiNTRjMzQyZDUtZjk2ZS00OGFiLWFkYjEtYjEzZDUyZDA3YjdiIiwiSW1wb3J0SWQiOm51bGwsIlRpdGxlIjoiRVNSLUxBLTUiLCJOb3RlIjpudWxsLCJIeXBlcmxpbmsiOnsiJGlkIjoiOTk0IiwiQWRkcmVzcyI6IiIsIlN1YkFkZHJlc3MiOiIifSwiSXNDaGFuZ2VkIjpmYWxzZSwiSXNOZXciOmZhbHNlfSx7IiRpZCI6Ijk5NSIsIkdyb3VwTmFtZSI6bnVsbCwiU3RhcnREYXRlIjoiMjAyNS0wOS0wOFQwMDowMDowMFoiLCJFbmREYXRlIjoiMjAyNS0xMS0wNlQyMzo1OTowMFoiLCJQZXJjZW50YWdlQ29tcGxldGUiOjEwMC4wLCJTdHlsZSI6eyIkaWQiOiI5OTYiLCJTaGFwZSI6NCwiU2hhcGVUaGlja25lc3MiOjMsIkR1cmF0aW9uRm9ybWF0IjowLCJJbmNsdWRlTm9uV29ya2luZ0RheXNJbkR1cmF0aW9uIjpmYWxzZSwiUGVyY2VudGFnZUNvbXBsZXRlU3R5bGUiOnsiJGlkIjoiOTk3IiwiRm9udFNldHRpbmdzIjp7IiRpZCI6Ijk5OCIsIkZvbnRTaXplIjoxMCwiRm9udE5hbWUiOiJDYWxpYnJpIiwiSXNCb2xkIjpmYWxzZSwiSXNJdGFsaWMiOmZhbHNlLCJJc1VuZGVybGluZWQiOmZhbHNlLCJQYXJlbnRTdHlsZSI6bnVsbH0sIkF1dG9TaXplIjowLCJGb3JlZ3JvdW5kIjp7IiRpZCI6Ijk5OSIsIkNvbG9yIjp7IiRpZCI6IjEwMDA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EwMDEiLCJUb3AiOjAuMCwiTGVmdCI6MC4wLCJSaWdodCI6MC4wLCJCb3R0b20iOjAuMH0sIlBhZGRpbmciOnsiJGlkIjoiMTAwMiIsIlRvcCI6MC4wLCJMZWZ0IjowLjAsIlJpZ2h0IjowLjAsIkJvdHRvbSI6MC4wfSwiQmFja2dyb3VuZCI6eyIkaWQiOiIxMDAzIiwiQ29sb3IiOnsiJGlkIjoiMTAwNCIsIkEiOjg5LCJSIjowLCJHIjowLCJCIjowfX0sIklzVmlzaWJsZSI6dHJ1ZSwiV2lkdGgiOjAuMCwiSGVpZ2h0IjowLjAsIkJvcmRlclN0eWxlIjp7IiRpZCI6IjEwMDUiLCJMaW5lQ29sb3IiOm51bGwsIkxpbmVXZWlnaHQiOjAuMCwiTGluZVR5cGUiOjAsIlBhcmVudFN0eWxlIjpudWxsfSwiUGFyZW50U3R5bGUiOm51bGx9LCJEdXJhdGlvblN0eWxlIjp7IiRpZCI6IjEwMDYiLCJGb250U2V0dGluZ3MiOnsiJGlkIjoiMTAwNyIsIkZvbnRTaXplIjoxMiwiRm9udE5hbWUiOiJDYWxpYnJpIiwiSXNCb2xkIjpmYWxzZSwiSXNJdGFsaWMiOmZhbHNlLCJJc1VuZGVybGluZWQiOmZhbHNlLCJQYXJlbnRTdHlsZSI6bnVsbH0sIkF1dG9TaXplIjowLCJGb3JlZ3JvdW5kIjp7IiRpZCI6IjEwMDgiLCJDb2xvciI6eyIkaWQiOiIxMDA5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DEwIiwiVG9wIjowLjAsIkxlZnQiOjAuMCwiUmlnaHQiOjAuMCwiQm90dG9tIjowLjB9LCJQYWRkaW5nIjp7IiRpZCI6IjEwMTEiLCJUb3AiOjAuMCwiTGVmdCI6MC4wLCJSaWdodCI6MC4wLCJCb3R0b20iOjAuMH0sIkJhY2tncm91bmQiOnsiJGlkIjoiMTAxMiIsIkNvbG9yIjp7IiRpZCI6IjEwMTMiLCJBIjowLCJSIjoyNTUsIkciOjI1NSwiQiI6MjU1fX0sIklzVmlzaWJsZSI6dHJ1ZSwiV2lkdGgiOjAuMCwiSGVpZ2h0IjowLjAsIkJvcmRlclN0eWxlIjp7IiRpZCI6IjEwMTQiLCJMaW5lQ29sb3IiOm51bGwsIkxpbmVXZWlnaHQiOjAuMCwiTGluZVR5cGUiOjAsIlBhcmVudFN0eWxlIjpudWxsfSwiUGFyZW50U3R5bGUiOm51bGx9LCJIb3Jpem9udGFsQ29ubmVjdG9yU3R5bGUiOnsiJGlkIjoiMTAxNSIsIkxpbmVDb2xvciI6eyIkaWQiOiIxMDE2IiwiJHR5cGUiOiJOTFJFLkNvbW1vbi5Eb20uU29saWRDb2xvckJydXNoLCBOTFJFLkNvbW1vbiIsIkNvbG9yIjp7IiRpZCI6IjEwMTciLCJBIjoyNTUsIlIiOjIwNCwiRyI6MjA0LCJCIjoyMDR9fSwiTGluZVdlaWdodCI6MS4wLCJMaW5lVHlwZSI6MCwiUGFyZW50U3R5bGUiOm51bGx9LCJWZXJ0aWNhbENvbm5lY3RvclN0eWxlIjp7IiRpZCI6IjEwMTgiLCJMaW5lQ29sb3IiOnsiJGlkIjoiMTAxOSIsIiR0eXBlIjoiTkxSRS5Db21tb24uRG9tLlNvbGlkQ29sb3JCcnVzaCwgTkxSRS5Db21tb24iLCJDb2xvciI6eyIkaWQiOiIxMDIwIiwiQSI6MjU1LCJSIjoyMDQsIkciOjIwNCwiQiI6MjA0fX0sIkxpbmVXZWlnaHQiOjAuMCwiTGluZVR5cGUiOjAsIlBhcmVudFN0eWxlIjpudWxsfSwiTWFyZ2luIjpudWxsLCJTdGFydERhdGVQb3NpdGlvbiI6MCwiRW5kRGF0ZVBvc2l0aW9uIjowLCJEYXRlSXNWaXNpYmxlIjp0cnVlLCJUaXRsZVBvc2l0aW9uIjoyLCJEdXJhdGlvblBvc2l0aW9uIjo0LCJQZXJjZW50YWdlQ29tcGxldGVkUG9zaXRpb24iOjIsIlZhcmlhbmNlUG9zaXRpb24iOjYsIlNwYWNpbmciOjEwLCJJc0JlbG93VGltZWJhbmQiOnRydWUsIlBlcmNlbnRhZ2VDb21wbGV0ZVNoYXBlT3BhY2l0eSI6MzUsIkJhc2VsaW5lU3R5bGUiOnsiJGlkIjoiMTAyMSIsIlNoYXBlU3R5bGUiOnsiJGlkIjoiMTAyMiIsIk1hcmdpbiI6eyIkaWQiOiIxMDIzIiwiVG9wIjowLjAsIkxlZnQiOjAuMCwiUmlnaHQiOjAuMCwiQm90dG9tIjowLjB9LCJQYWRkaW5nIjp7IiRpZCI6IjEwMjQiLCJUb3AiOjAuMCwiTGVmdCI6MC4wLCJSaWdodCI6MC4wLCJCb3R0b20iOjAuMH0sIkJhY2tncm91bmQiOnsiJGlkIjoiMTAyNSIsIkNvbG9yIjp7IiRpZCI6IjEwMjYiLCJBIjoxNTMsIlIiOjAsIkciOjAsIkIiOjB9fSwiSXNWaXNpYmxlIjp0cnVlLCJXaWR0aCI6MC4wLCJIZWlnaHQiOjAuMCwiQm9yZGVyU3R5bGUiOm51bGwsIlBhcmVudFN0eWxlIjpudWxsfSwiTWFyZ2luIjp7IiRpZCI6IjEwMjciLCJUb3AiOjAuMCwiTGVmdCI6MC4wLCJSaWdodCI6MC4wLCJCb3R0b20iOjAuMH0sIlBhZGRpbmciOnsiJGlkIjoiMTAyOCIsIlRvcCI6MC4wLCJMZWZ0IjowLjAsIlJpZ2h0IjowLjAsIkJvdHRvbSI6MC4wfSwiQmFja2dyb3VuZCI6bnVsbCwiSXNWaXNpYmxlIjp0cnVlLCJXaWR0aCI6MC4wLCJIZWlnaHQiOjAuMCwiQm9yZGVyU3R5bGUiOm51bGwsIlBhcmVudFN0eWxlIjpudWxsfSwiU2hhcGVTdHlsZSI6eyIkaWQiOiIxMDI5IiwiTWFyZ2luIjp7IiRpZCI6IjEwMzAiLCJUb3AiOjAuMCwiTGVmdCI6NC4wLCJSaWdodCI6NC4wLCJCb3R0b20iOjAuMH0sIlBhZGRpbmciOnsiJGlkIjoiMTAzMSIsIlRvcCI6MC4wLCJMZWZ0IjowLjAsIlJpZ2h0IjowLjAsIkJvdHRvbSI6MC4wfSwiQmFja2dyb3VuZCI6eyIkaWQiOiIxMDMyIiwiQ29sb3IiOnsiJGlkIjoiMTAzMyIsIkEiOjI1NSwiUiI6MTU2LCJHIjowLCJCIjoxMjd9fSwiSXNWaXNpYmxlIjp0cnVlLCJXaWR0aCI6MC4wLCJIZWlnaHQiOjIwLjAsIkJvcmRlclN0eWxlIjp7IiRpZCI6IjEwMzQiLCJMaW5lQ29sb3IiOnsiJGlkIjoiMTAzNSIsIiR0eXBlIjoiTkxSRS5Db21tb24uRG9tLlNvbGlkQ29sb3JCcnVzaCwgTkxSRS5Db21tb24iLCJDb2xvciI6eyIkaWQiOiIxMDM2IiwiQSI6MjU1LCJSIjoyNTUsIkciOjAsIkIiOjB9fSwiTGluZVdlaWdodCI6MC4wLCJMaW5lVHlwZSI6MCwiUGFyZW50U3R5bGUiOm51bGx9LCJQYXJlbnRTdHlsZSI6bnVsbH0sIlRpdGxlU3R5bGUiOnsiJGlkIjoiMTAzNyIsIkZvbnRTZXR0aW5ncyI6eyIkaWQiOiIxMDM4IiwiRm9udFNpemUiOjEwLCJGb250TmFtZSI6IkNhbGlicmkiLCJJc0JvbGQiOnRydWUsIklzSXRhbGljIjpmYWxzZSwiSXNVbmRlcmxpbmVkIjpmYWxzZSwiUGFyZW50U3R5bGUiOm51bGx9LCJBdXRvU2l6ZSI6MCwiRm9yZWdyb3VuZCI6eyIkaWQiOiIxMDM5IiwiQ29sb3IiOnsiJGlkIjoiMTA0MCIsIkEiOjI1NSwiUiI6MjMyLCJHIjoyMzIsIkIiOjIzMn19LCJNYXhXaWR0aCI6NzIwLjAsIk1heEhlaWdodCI6IkluZmluaXR5IiwiU21hcnRGb3JlZ3JvdW5kSXNBY3RpdmUiOmZhbHNlLCJIb3Jpem9udGFsQWxpZ25tZW50IjoxLCJWZXJ0aWNhbEFsaWdubWVudCI6MCwiU21hcnRGb3JlZ3JvdW5kIjpudWxsLCJCYWNrZ3JvdW5kRmlsbFR5cGUiOjAsIk1hcmdpbiI6eyIkaWQiOiIxMDQxIiwiVG9wIjowLjAsIkxlZnQiOjAuMCwiUmlnaHQiOjAuMCwiQm90dG9tIjowLjB9LCJQYWRkaW5nIjp7IiRpZCI6IjEwNDIiLCJUb3AiOjAuMCwiTGVmdCI6MC4wLCJSaWdodCI6MC4wLCJCb3R0b20iOjAuMH0sIkJhY2tncm91bmQiOnsiJGlkIjoiMTA0MyIsIkNvbG9yIjp7IiRpZCI6IjEwNDQiLCJBIjowLCJSIjoyNTUsIkciOjI1NSwiQiI6MjU1fX0sIklzVmlzaWJsZSI6dHJ1ZSwiV2lkdGgiOjAuMCwiSGVpZ2h0IjowLjAsIkJvcmRlclN0eWxlIjp7IiRpZCI6IjEwNDUiLCJMaW5lQ29sb3IiOm51bGwsIkxpbmVXZWlnaHQiOjAuMCwiTGluZVR5cGUiOjAsIlBhcmVudFN0eWxlIjpudWxsfSwiUGFyZW50U3R5bGUiOm51bGx9LCJEYXRlU3R5bGUiOnsiJGlkIjoiMTA0NiIsIkZvbnRTZXR0aW5ncyI6eyIkaWQiOiIxMDQ3IiwiRm9udFNpemUiOjksIkZvbnROYW1lIjoiQ2FsaWJyaSIsIklzQm9sZCI6ZmFsc2UsIklzSXRhbGljIjpmYWxzZSwiSXNVbmRlcmxpbmVkIjpmYWxzZSwiUGFyZW50U3R5bGUiOm51bGx9LCJBdXRvU2l6ZSI6MiwiRm9yZWdyb3VuZCI6eyIkaWQiOiIxMDQ4IiwiQ29sb3IiOnsiJGlkIjoiMTA0OSIsIkEiOjI1NSwiUiI6MCwiRyI6MCwiQiI6MH19LCJNYXhXaWR0aCI6NTUuNjEyODM0OTMwNDE5OTIyLCJNYXhIZWlnaHQiOiJJbmZpbml0eSIsIlNtYXJ0Rm9yZWdyb3VuZElzQWN0aXZlIjpmYWxzZSwiSG9yaXpvbnRhbEFsaWdubWVudCI6MCwiVmVydGljYWxBbGlnbm1lbnQiOjAsIlNtYXJ0Rm9yZWdyb3VuZCI6bnVsbCwiQmFja2dyb3VuZEZpbGxUeXBlIjowLCJNYXJnaW4iOnsiJGlkIjoiMTA1MCIsIlRvcCI6MC4wLCJMZWZ0IjowLjAsIlJpZ2h0IjowLjAsIkJvdHRvbSI6MC4wfSwiUGFkZGluZyI6eyIkaWQiOiIxMDUxIiwiVG9wIjowLjAsIkxlZnQiOjAuMCwiUmlnaHQiOjAuMCwiQm90dG9tIjowLjB9LCJCYWNrZ3JvdW5kIjp7IiRpZCI6IjEwNTIiLCJDb2xvciI6eyIkaWQiOiIxMDUzIiwiQSI6MCwiUiI6MjU1LCJHIjoyNTUsIkIiOjI1NX19LCJJc1Zpc2libGUiOnRydWUsIldpZHRoIjowLjAsIkhlaWdodCI6MC4wLCJCb3JkZXJTdHlsZSI6eyIkaWQiOiIxMDU0IiwiTGluZUNvbG9yIjpudWxsLCJMaW5lV2VpZ2h0IjowLjAsIkxpbmVUeXBlIjowLCJQYXJlbnRTdHlsZSI6bnVsbH0sIlBhcmVudFN0eWxlIjpudWxsfSwiRGF0ZUZvcm1hdCI6eyIkaWQiOiIxMDU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TYiLCJGb3JtYXQiOjAsIklzVmlzaWJsZSI6ZmFsc2UsIkxhc3RLbm93blZpc2liaWxpdHlTdGF0ZSI6ZmFsc2V9LCJJc1Zpc2libGUiOnRydWUsIlZhcmlhbmNlU3R5bGUiOnsiJGlkIjoiMTA1NyIsIlRleHRTdHlsZSI6eyIkaWQiOiIxMDU4IiwiRm9udFNldHRpbmdzIjp7IiRpZCI6IjEwNTkiLCJGb250U2l6ZSI6MTEsIkZvbnROYW1lIjoiQ2FsaWJyaSIsIklzQm9sZCI6ZmFsc2UsIklzSXRhbGljIjpmYWxzZSwiSXNVbmRlcmxpbmVkIjpmYWxzZSwiUGFyZW50U3R5bGUiOm51bGx9LCJBdXRvU2l6ZSI6MCwiRm9yZWdyb3VuZCI6eyIkaWQiOiIxMDYwIiwiQ29sb3IiOnsiJGlkIjoiMTA2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DYyIiwiVG9wIjowLjAsIkxlZnQiOjAuMCwiUmlnaHQiOjAuMCwiQm90dG9tIjowLjB9LCJQYWRkaW5nIjp7IiRpZCI6IjEwNjMiLCJUb3AiOjAuMCwiTGVmdCI6MC4wLCJSaWdodCI6MC4wLCJCb3R0b20iOjAuMH0sIkJhY2tncm91bmQiOnsiJGlkIjoiMTA2NCIsIkNvbG9yIjp7IiRpZCI6IjEwNjUiLCJBIjowLCJSIjowLCJHIjowLCJCIjowfX0sIklzVmlzaWJsZSI6dHJ1ZSwiV2lkdGgiOjAuMCwiSGVpZ2h0IjowLjAsIkJvcmRlclN0eWxlIjp7IiRpZCI6IjEwNjYiLCJMaW5lQ29sb3IiOm51bGwsIkxpbmVXZWlnaHQiOjAuMCwiTGluZVR5cGUiOjAsIlBhcmVudFN0eWxlIjpudWxsfSwiUGFyZW50U3R5bGUiOm51bGx9LCJQYXJlbnRTdHlsZSI6bnVsbH0sIlBhcmVudFN0eWxlIjpudWxsfSwiSW5kZXgiOjgsIlNtYXJ0RHVyYXRpb25BY3RpdmF0ZWQiOmZhbHNlLCJEYXRlRm9ybWF0Ijp7IiRyZWYiOiIxMDU1In0sIldlZWtOdW1iZXJpbmciOnsiJGlkIjoiMTA2NyIsIkZvcm1hdCI6MCwiSXNWaXNpYmxlIjpmYWxzZSwiTGFzdEtub3duVmlzaWJpbGl0eVN0YXRlIjpmYWxzZX0sIkJhc2VsaW5lRGF0YSI6eyIkaWQiOiIxMDY4IiwiU3RhcnREYXRlIjoiMjAyNS0wOS0wOFQwMDowMDowMCIsIkVuZERhdGUiOiIyMDI1LTExLTA2VDIzOjU5OjAwIn0sIklkIjoiM2UwNDUxNjEtOTA4ZC00ZDRkLTkzYmUtY2NlZjk1YjM3M2E1IiwiSW1wb3J0SWQiOm51bGwsIlRpdGxlIjoiRVNSLUxBLTIiLCJOb3RlIjpudWxsLCJIeXBlcmxpbmsiOnsiJGlkIjoiMTA2OSIsIkFkZHJlc3MiOiIiLCJTdWJBZGRyZXNzIjoiIn0sIklzQ2hhbmdlZCI6ZmFsc2UsIklzTmV3IjpmYWxzZX0seyIkaWQiOiIxMDcwIiwiR3JvdXBOYW1lIjpudWxsLCJTdGFydERhdGUiOiIyMDI2LTAzLTE1VDAwOjAwOjAwWiIsIkVuZERhdGUiOiIyMDI2LTA1LTEzVDIzOjU5OjAwIiwiUGVyY2VudGFnZUNvbXBsZXRlIjo3MC4wLCJTdHlsZSI6eyIkaWQiOiIxMDcxIiwiU2hhcGUiOjQsIlNoYXBlVGhpY2tuZXNzIjozLCJEdXJhdGlvbkZvcm1hdCI6MCwiSW5jbHVkZU5vbldvcmtpbmdEYXlzSW5EdXJhdGlvbiI6ZmFsc2UsIlBlcmNlbnRhZ2VDb21wbGV0ZVN0eWxlIjp7IiRpZCI6IjEwNzIiLCJGb250U2V0dGluZ3MiOnsiJGlkIjoiMTA3MyIsIkZvbnRTaXplIjoxMCwiRm9udE5hbWUiOiJDYWxpYnJpIiwiSXNCb2xkIjpmYWxzZSwiSXNJdGFsaWMiOmZhbHNlLCJJc1VuZGVybGluZWQiOmZhbHNlLCJQYXJlbnRTdHlsZSI6bnVsbH0sIkF1dG9TaXplIjowLCJGb3JlZ3JvdW5kIjp7IiRpZCI6IjEwNzQiLCJDb2xvciI6eyIkaWQiOiIxMDc1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MDc2IiwiVG9wIjowLjAsIkxlZnQiOjAuMCwiUmlnaHQiOjAuMCwiQm90dG9tIjowLjB9LCJQYWRkaW5nIjp7IiRpZCI6IjEwNzciLCJUb3AiOjAuMCwiTGVmdCI6MC4wLCJSaWdodCI6MC4wLCJCb3R0b20iOjAuMH0sIkJhY2tncm91bmQiOnsiJGlkIjoiMTA3OCIsIkNvbG9yIjp7IiRpZCI6IjEwNzkiLCJBIjo4OSwiUiI6MCwiRyI6MCwiQiI6MH19LCJJc1Zpc2libGUiOnRydWUsIldpZHRoIjowLjAsIkhlaWdodCI6MC4wLCJCb3JkZXJTdHlsZSI6eyIkaWQiOiIxMDgwIiwiTGluZUNvbG9yIjpudWxsLCJMaW5lV2VpZ2h0IjowLjAsIkxpbmVUeXBlIjowLCJQYXJlbnRTdHlsZSI6bnVsbH0sIlBhcmVudFN0eWxlIjpudWxsfSwiRHVyYXRpb25TdHlsZSI6eyIkaWQiOiIxMDgxIiwiRm9udFNldHRpbmdzIjp7IiRpZCI6IjEwODIiLCJGb250U2l6ZSI6MTIsIkZvbnROYW1lIjoiQ2FsaWJyaSIsIklzQm9sZCI6ZmFsc2UsIklzSXRhbGljIjpmYWxzZSwiSXNVbmRlcmxpbmVkIjpmYWxzZSwiUGFyZW50U3R5bGUiOm51bGx9LCJBdXRvU2l6ZSI6MCwiRm9yZWdyb3VuZCI6eyIkaWQiOiIxMDgzIiwiQ29sb3IiOnsiJGlkIjoiMTA4N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A4NSIsIlRvcCI6MC4wLCJMZWZ0IjowLjAsIlJpZ2h0IjowLjAsIkJvdHRvbSI6MC4wfSwiUGFkZGluZyI6eyIkaWQiOiIxMDg2IiwiVG9wIjowLjAsIkxlZnQiOjAuMCwiUmlnaHQiOjAuMCwiQm90dG9tIjowLjB9LCJCYWNrZ3JvdW5kIjp7IiRpZCI6IjEwODciLCJDb2xvciI6eyIkaWQiOiIxMDg4IiwiQSI6MCwiUiI6MjU1LCJHIjoyNTUsIkIiOjI1NX19LCJJc1Zpc2libGUiOnRydWUsIldpZHRoIjowLjAsIkhlaWdodCI6MC4wLCJCb3JkZXJTdHlsZSI6eyIkaWQiOiIxMDg5IiwiTGluZUNvbG9yIjpudWxsLCJMaW5lV2VpZ2h0IjowLjAsIkxpbmVUeXBlIjowLCJQYXJlbnRTdHlsZSI6bnVsbH0sIlBhcmVudFN0eWxlIjpudWxsfSwiSG9yaXpvbnRhbENvbm5lY3RvclN0eWxlIjp7IiRpZCI6IjEwOTAiLCJMaW5lQ29sb3IiOnsiJGlkIjoiMTA5MSIsIiR0eXBlIjoiTkxSRS5Db21tb24uRG9tLlNvbGlkQ29sb3JCcnVzaCwgTkxSRS5Db21tb24iLCJDb2xvciI6eyIkaWQiOiIxMDkyIiwiQSI6MjU1LCJSIjoyMDQsIkciOjIwNCwiQiI6MjA0fX0sIkxpbmVXZWlnaHQiOjEuMCwiTGluZVR5cGUiOjAsIlBhcmVudFN0eWxlIjpudWxsfSwiVmVydGljYWxDb25uZWN0b3JTdHlsZSI6eyIkaWQiOiIxMDkzIiwiTGluZUNvbG9yIjp7IiRpZCI6IjEwOTQiLCIkdHlwZSI6Ik5MUkUuQ29tbW9uLkRvbS5Tb2xpZENvbG9yQnJ1c2gsIE5MUkUuQ29tbW9uIiwiQ29sb3IiOnsiJGlkIjoiMTA5NSIsIkEiOjI1NSwiUiI6MjA0LCJHIjoyMDQsIkIiOjIwNH19LCJMaW5lV2VpZ2h0IjowLjAsIkxpbmVUeXBlIjowLCJQYXJlbnRTdHlsZSI6bnVsbH0sIk1hcmdpbiI6bnVsbCwiU3RhcnREYXRlUG9zaXRpb24iOjAsIkVuZERhdGVQb3NpdGlvbiI6MCwiRGF0ZUlzVmlzaWJsZSI6dHJ1ZSwiVGl0bGVQb3NpdGlvbiI6MiwiRHVyYXRpb25Qb3NpdGlvbiI6NCwiUGVyY2VudGFnZUNvbXBsZXRlZFBvc2l0aW9uIjoyLCJWYXJpYW5jZVBvc2l0aW9uIjo2LCJTcGFjaW5nIjoxMCwiSXNCZWxvd1RpbWViYW5kIjp0cnVlLCJQZXJjZW50YWdlQ29tcGxldGVTaGFwZU9wYWNpdHkiOjM1LCJCYXNlbGluZVN0eWxlIjp7IiRpZCI6IjEwOTYiLCJTaGFwZVN0eWxlIjp7IiRpZCI6IjEwOTciLCJNYXJnaW4iOnsiJGlkIjoiMTA5OCIsIlRvcCI6MC4wLCJMZWZ0IjowLjAsIlJpZ2h0IjowLjAsIkJvdHRvbSI6MC4wfSwiUGFkZGluZyI6eyIkaWQiOiIxMDk5IiwiVG9wIjowLjAsIkxlZnQiOjAuMCwiUmlnaHQiOjAuMCwiQm90dG9tIjowLjB9LCJCYWNrZ3JvdW5kIjp7IiRpZCI6IjExMDAiLCJDb2xvciI6eyIkaWQiOiIxMTAxIiwiQSI6MTUzLCJSIjowLCJHIjowLCJCIjowfX0sIklzVmlzaWJsZSI6dHJ1ZSwiV2lkdGgiOjAuMCwiSGVpZ2h0IjowLjAsIkJvcmRlclN0eWxlIjpudWxsLCJQYXJlbnRTdHlsZSI6bnVsbH0sIk1hcmdpbiI6eyIkaWQiOiIxMTAyIiwiVG9wIjowLjAsIkxlZnQiOjAuMCwiUmlnaHQiOjAuMCwiQm90dG9tIjowLjB9LCJQYWRkaW5nIjp7IiRpZCI6IjExMDMiLCJUb3AiOjAuMCwiTGVmdCI6MC4wLCJSaWdodCI6MC4wLCJCb3R0b20iOjAuMH0sIkJhY2tncm91bmQiOm51bGwsIklzVmlzaWJsZSI6dHJ1ZSwiV2lkdGgiOjAuMCwiSGVpZ2h0IjowLjAsIkJvcmRlclN0eWxlIjpudWxsLCJQYXJlbnRTdHlsZSI6bnVsbH0sIlNoYXBlU3R5bGUiOnsiJGlkIjoiMTEwNCIsIk1hcmdpbiI6eyIkaWQiOiIxMTA1IiwiVG9wIjowLjAsIkxlZnQiOjQuMCwiUmlnaHQiOjQuMCwiQm90dG9tIjowLjB9LCJQYWRkaW5nIjp7IiRpZCI6IjExMDYiLCJUb3AiOjAuMCwiTGVmdCI6MC4wLCJSaWdodCI6MC4wLCJCb3R0b20iOjAuMH0sIkJhY2tncm91bmQiOnsiJGlkIjoiMTEwNyIsIkNvbG9yIjp7IiRpZCI6IjExMDgiLCJBIjoyNTUsIlIiOjQ3LCJHIjo1NCwiQiI6MTUzfX0sIklzVmlzaWJsZSI6dHJ1ZSwiV2lkdGgiOjAuMCwiSGVpZ2h0IjoyMC4wLCJCb3JkZXJTdHlsZSI6eyIkaWQiOiIxMTA5IiwiTGluZUNvbG9yIjp7IiRpZCI6IjExMTAiLCIkdHlwZSI6Ik5MUkUuQ29tbW9uLkRvbS5Tb2xpZENvbG9yQnJ1c2gsIE5MUkUuQ29tbW9uIiwiQ29sb3IiOnsiJGlkIjoiMTExMSIsIkEiOjI1NSwiUiI6MjU1LCJHIjowLCJCIjowfX0sIkxpbmVXZWlnaHQiOjAuMCwiTGluZVR5cGUiOjAsIlBhcmVudFN0eWxlIjpudWxsfSwiUGFyZW50U3R5bGUiOm51bGx9LCJUaXRsZVN0eWxlIjp7IiRpZCI6IjExMTIiLCJGb250U2V0dGluZ3MiOnsiJGlkIjoiMTExMyIsIkZvbnRTaXplIjoxMCwiRm9udE5hbWUiOiJDYWxpYnJpIiwiSXNCb2xkIjp0cnVlLCJJc0l0YWxpYyI6ZmFsc2UsIklzVW5kZXJsaW5lZCI6ZmFsc2UsIlBhcmVudFN0eWxlIjpudWxsfSwiQXV0b1NpemUiOjAsIkZvcmVncm91bmQiOnsiJGlkIjoiMTExNCIsIkNvbG9yIjp7IiRpZCI6IjExMTUiLCJBIjoyNTUsIlIiOjIzMiwiRyI6MjMyLCJCIjoyMzJ9fSwiTWF4V2lkdGgiOjcyMC4wLCJNYXhIZWlnaHQiOiJJbmZpbml0eSIsIlNtYXJ0Rm9yZWdyb3VuZElzQWN0aXZlIjpmYWxzZSwiSG9yaXpvbnRhbEFsaWdubWVudCI6MSwiVmVydGljYWxBbGlnbm1lbnQiOjAsIlNtYXJ0Rm9yZWdyb3VuZCI6bnVsbCwiQmFja2dyb3VuZEZpbGxUeXBlIjowLCJNYXJnaW4iOnsiJGlkIjoiMTExNiIsIlRvcCI6MC4wLCJMZWZ0IjowLjAsIlJpZ2h0IjowLjAsIkJvdHRvbSI6MC4wfSwiUGFkZGluZyI6eyIkaWQiOiIxMTE3IiwiVG9wIjowLjAsIkxlZnQiOjAuMCwiUmlnaHQiOjAuMCwiQm90dG9tIjowLjB9LCJCYWNrZ3JvdW5kIjp7IiRpZCI6IjExMTgiLCJDb2xvciI6eyIkaWQiOiIxMTE5IiwiQSI6MCwiUiI6MjU1LCJHIjoyNTUsIkIiOjI1NX19LCJJc1Zpc2libGUiOnRydWUsIldpZHRoIjowLjAsIkhlaWdodCI6MC4wLCJCb3JkZXJTdHlsZSI6eyIkaWQiOiIxMTIwIiwiTGluZUNvbG9yIjpudWxsLCJMaW5lV2VpZ2h0IjowLjAsIkxpbmVUeXBlIjowLCJQYXJlbnRTdHlsZSI6bnVsbH0sIlBhcmVudFN0eWxlIjpudWxsfSwiRGF0ZVN0eWxlIjp7IiRpZCI6IjExMjEiLCJGb250U2V0dGluZ3MiOnsiJGlkIjoiMTEyMiIsIkZvbnRTaXplIjo5LCJGb250TmFtZSI6IkNhbGlicmkiLCJJc0JvbGQiOmZhbHNlLCJJc0l0YWxpYyI6ZmFsc2UsIklzVW5kZXJsaW5lZCI6ZmFsc2UsIlBhcmVudFN0eWxlIjpudWxsfSwiQXV0b1NpemUiOjIsIkZvcmVncm91bmQiOnsiJGlkIjoiMTEyMyIsIkNvbG9yIjp7IiRpZCI6IjExMjQiLCJBIjoyNTUsIlIiOjAsIkciOjAsIkIiOjB9fSwiTWF4V2lkdGgiOjkwLjA3MDc4NTUyMjQ2MDkzOCwiTWF4SGVpZ2h0IjoiSW5maW5pdHkiLCJTbWFydEZvcmVncm91bmRJc0FjdGl2ZSI6ZmFsc2UsIkhvcml6b250YWxBbGlnbm1lbnQiOjAsIlZlcnRpY2FsQWxpZ25tZW50IjowLCJTbWFydEZvcmVncm91bmQiOm51bGwsIkJhY2tncm91bmRGaWxsVHlwZSI6MCwiTWFyZ2luIjp7IiRpZCI6IjExMjUiLCJUb3AiOjAuMCwiTGVmdCI6MC4wLCJSaWdodCI6MC4wLCJCb3R0b20iOjAuMH0sIlBhZGRpbmciOnsiJGlkIjoiMTEyNiIsIlRvcCI6MC4wLCJMZWZ0IjowLjAsIlJpZ2h0IjowLjAsIkJvdHRvbSI6MC4wfSwiQmFja2dyb3VuZCI6eyIkaWQiOiIxMTI3IiwiQ29sb3IiOnsiJGlkIjoiMTEyOCIsIkEiOjAsIlIiOjI1NSwiRyI6MjU1LCJCIjoyNTV9fSwiSXNWaXNpYmxlIjp0cnVlLCJXaWR0aCI6MC4wLCJIZWlnaHQiOjAuMCwiQm9yZGVyU3R5bGUiOnsiJGlkIjoiMTEyOSIsIkxpbmVDb2xvciI6bnVsbCwiTGluZVdlaWdodCI6MC4wLCJMaW5lVHlwZSI6MCwiUGFyZW50U3R5bGUiOm51bGx9LCJQYXJlbnRTdHlsZSI6bnVsbH0sIkRhdGVGb3JtYXQiOnsiJGlkIjoiMTEz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MxIiwiRm9ybWF0IjowLCJJc1Zpc2libGUiOmZhbHNlLCJMYXN0S25vd25WaXNpYmlsaXR5U3RhdGUiOmZhbHNlfSwiSXNWaXNpYmxlIjp0cnVlLCJWYXJpYW5jZVN0eWxlIjp7IiRpZCI6IjExMzIiLCJUZXh0U3R5bGUiOnsiJGlkIjoiMTEzMyIsIkZvbnRTZXR0aW5ncyI6eyIkaWQiOiIxMTM0IiwiRm9udFNpemUiOjExLCJGb250TmFtZSI6IkNhbGlicmkiLCJJc0JvbGQiOmZhbHNlLCJJc0l0YWxpYyI6ZmFsc2UsIklzVW5kZXJsaW5lZCI6ZmFsc2UsIlBhcmVudFN0eWxlIjpudWxsfSwiQXV0b1NpemUiOjAsIkZvcmVncm91bmQiOnsiJGlkIjoiMTEzNSIsIkNvbG9yIjp7IiRpZCI6IjExMz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EzNyIsIlRvcCI6MC4wLCJMZWZ0IjowLjAsIlJpZ2h0IjowLjAsIkJvdHRvbSI6MC4wfSwiUGFkZGluZyI6eyIkaWQiOiIxMTM4IiwiVG9wIjowLjAsIkxlZnQiOjAuMCwiUmlnaHQiOjAuMCwiQm90dG9tIjowLjB9LCJCYWNrZ3JvdW5kIjp7IiRpZCI6IjExMzkiLCJDb2xvciI6eyIkaWQiOiIxMTQwIiwiQSI6MCwiUiI6MCwiRyI6MCwiQiI6MH19LCJJc1Zpc2libGUiOnRydWUsIldpZHRoIjowLjAsIkhlaWdodCI6MC4wLCJCb3JkZXJTdHlsZSI6eyIkaWQiOiIxMTQxIiwiTGluZUNvbG9yIjpudWxsLCJMaW5lV2VpZ2h0IjowLjAsIkxpbmVUeXBlIjowLCJQYXJlbnRTdHlsZSI6bnVsbH0sIlBhcmVudFN0eWxlIjpudWxsfSwiUGFyZW50U3R5bGUiOm51bGx9LCJQYXJlbnRTdHlsZSI6bnVsbH0sIkluZGV4Ijo5LCJTbWFydER1cmF0aW9uQWN0aXZhdGVkIjpmYWxzZSwiRGF0ZUZvcm1hdCI6eyIkcmVmIjoiMTEzMCJ9LCJXZWVrTnVtYmVyaW5nIjp7IiRpZCI6IjExNDIiLCJGb3JtYXQiOjAsIklzVmlzaWJsZSI6ZmFsc2UsIkxhc3RLbm93blZpc2liaWxpdHlTdGF0ZSI6ZmFsc2V9LCJCYXNlbGluZURhdGEiOnsiJGlkIjoiMTE0MyIsIlN0YXJ0RGF0ZSI6IjIwMjYtMDMtMTVUMDA6MDA6MDAiLCJFbmREYXRlIjoiMjAyNi0wNS0xM1QyMzo1OTowMCJ9LCJJZCI6IjAzNDQ4NDcwLTVhZDYtNDAyYy04OGUxLTFkZjBiMjRmMjQ2ZSIsIkltcG9ydElkIjpudWxsLCJUaXRsZSI6IkVTUi1MQS1ESTIwMjMiLCJOb3RlIjpudWxsLCJIeXBlcmxpbmsiOnsiJGlkIjoiMTE0NCIsIkFkZHJlc3MiOiIiLCJTdWJBZGRyZXNzIjoiIn0sIklzQ2hhbmdlZCI6ZmFsc2UsIklzTmV3IjpmYWxzZX0seyIkaWQiOiIxMTQ1IiwiR3JvdXBOYW1lIjpudWxsLCJTdGFydERhdGUiOiIyMDI1LTEwLTIwVDAwOjAwOjAwWiIsIkVuZERhdGUiOiIyMDI1LTEyLTE4VDIzOjU5OjAwWiIsIlBlcmNlbnRhZ2VDb21wbGV0ZSI6MTAwLjAsIlN0eWxlIjp7IiRpZCI6IjExNDYiLCJTaGFwZSI6NCwiU2hhcGVUaGlja25lc3MiOjMsIkR1cmF0aW9uRm9ybWF0IjowLCJJbmNsdWRlTm9uV29ya2luZ0RheXNJbkR1cmF0aW9uIjpmYWxzZSwiUGVyY2VudGFnZUNvbXBsZXRlU3R5bGUiOnsiJGlkIjoiMTE0NyIsIkZvbnRTZXR0aW5ncyI6eyIkaWQiOiIxMTQ4IiwiRm9udFNpemUiOjEwLCJGb250TmFtZSI6IkNhbGlicmkiLCJJc0JvbGQiOmZhbHNlLCJJc0l0YWxpYyI6ZmFsc2UsIklzVW5kZXJsaW5lZCI6ZmFsc2UsIlBhcmVudFN0eWxlIjpudWxsfSwiQXV0b1NpemUiOjAsIkZvcmVncm91bmQiOnsiJGlkIjoiMTE0OSIsIkNvbG9yIjp7IiRpZCI6IjExNTA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ExNTEiLCJUb3AiOjAuMCwiTGVmdCI6MC4wLCJSaWdodCI6MC4wLCJCb3R0b20iOjAuMH0sIlBhZGRpbmciOnsiJGlkIjoiMTE1MiIsIlRvcCI6MC4wLCJMZWZ0IjowLjAsIlJpZ2h0IjowLjAsIkJvdHRvbSI6MC4wfSwiQmFja2dyb3VuZCI6eyIkaWQiOiIxMTUzIiwiQ29sb3IiOnsiJGlkIjoiMTE1NCIsIkEiOjg5LCJSIjowLCJHIjowLCJCIjowfX0sIklzVmlzaWJsZSI6dHJ1ZSwiV2lkdGgiOjAuMCwiSGVpZ2h0IjowLjAsIkJvcmRlclN0eWxlIjp7IiRpZCI6IjExNTUiLCJMaW5lQ29sb3IiOm51bGwsIkxpbmVXZWlnaHQiOjAuMCwiTGluZVR5cGUiOjAsIlBhcmVudFN0eWxlIjpudWxsfSwiUGFyZW50U3R5bGUiOm51bGx9LCJEdXJhdGlvblN0eWxlIjp7IiRpZCI6IjExNTYiLCJGb250U2V0dGluZ3MiOnsiJGlkIjoiMTE1NyIsIkZvbnRTaXplIjoxMiwiRm9udE5hbWUiOiJDYWxpYnJpIiwiSXNCb2xkIjpmYWxzZSwiSXNJdGFsaWMiOmZhbHNlLCJJc1VuZGVybGluZWQiOmZhbHNlLCJQYXJlbnRTdHlsZSI6bnVsbH0sIkF1dG9TaXplIjowLCJGb3JlZ3JvdW5kIjp7IiRpZCI6IjExNTgiLCJDb2xvciI6eyIkaWQiOiIxMTU5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TYwIiwiVG9wIjowLjAsIkxlZnQiOjAuMCwiUmlnaHQiOjAuMCwiQm90dG9tIjowLjB9LCJQYWRkaW5nIjp7IiRpZCI6IjExNjEiLCJUb3AiOjAuMCwiTGVmdCI6MC4wLCJSaWdodCI6MC4wLCJCb3R0b20iOjAuMH0sIkJhY2tncm91bmQiOnsiJGlkIjoiMTE2MiIsIkNvbG9yIjp7IiRpZCI6IjExNjMiLCJBIjowLCJSIjoyNTUsIkciOjI1NSwiQiI6MjU1fX0sIklzVmlzaWJsZSI6dHJ1ZSwiV2lkdGgiOjAuMCwiSGVpZ2h0IjowLjAsIkJvcmRlclN0eWxlIjp7IiRpZCI6IjExNjQiLCJMaW5lQ29sb3IiOm51bGwsIkxpbmVXZWlnaHQiOjAuMCwiTGluZVR5cGUiOjAsIlBhcmVudFN0eWxlIjpudWxsfSwiUGFyZW50U3R5bGUiOm51bGx9LCJIb3Jpem9udGFsQ29ubmVjdG9yU3R5bGUiOnsiJGlkIjoiMTE2NSIsIkxpbmVDb2xvciI6eyIkaWQiOiIxMTY2IiwiJHR5cGUiOiJOTFJFLkNvbW1vbi5Eb20uU29saWRDb2xvckJydXNoLCBOTFJFLkNvbW1vbiIsIkNvbG9yIjp7IiRpZCI6IjExNjciLCJBIjoyNTUsIlIiOjIwNCwiRyI6MjA0LCJCIjoyMDR9fSwiTGluZVdlaWdodCI6MS4wLCJMaW5lVHlwZSI6MCwiUGFyZW50U3R5bGUiOm51bGx9LCJWZXJ0aWNhbENvbm5lY3RvclN0eWxlIjp7IiRpZCI6IjExNjgiLCJMaW5lQ29sb3IiOnsiJGlkIjoiMTE2OSIsIiR0eXBlIjoiTkxSRS5Db21tb24uRG9tLlNvbGlkQ29sb3JCcnVzaCwgTkxSRS5Db21tb24iLCJDb2xvciI6eyIkaWQiOiIxMTcwIiwiQSI6MjU1LCJSIjoyMDQsIkciOjIwNCwiQiI6MjA0fX0sIkxpbmVXZWlnaHQiOjAuMCwiTGluZVR5cGUiOjAsIlBhcmVudFN0eWxlIjpudWxsfSwiTWFyZ2luIjpudWxsLCJTdGFydERhdGVQb3NpdGlvbiI6MCwiRW5kRGF0ZVBvc2l0aW9uIjowLCJEYXRlSXNWaXNpYmxlIjp0cnVlLCJUaXRsZVBvc2l0aW9uIjoyLCJEdXJhdGlvblBvc2l0aW9uIjo0LCJQZXJjZW50YWdlQ29tcGxldGVkUG9zaXRpb24iOjIsIlZhcmlhbmNlUG9zaXRpb24iOjYsIlNwYWNpbmciOjEwLCJJc0JlbG93VGltZWJhbmQiOnRydWUsIlBlcmNlbnRhZ2VDb21wbGV0ZVNoYXBlT3BhY2l0eSI6MzUsIkJhc2VsaW5lU3R5bGUiOnsiJGlkIjoiMTE3MSIsIlNoYXBlU3R5bGUiOnsiJGlkIjoiMTE3MiIsIk1hcmdpbiI6eyIkaWQiOiIxMTczIiwiVG9wIjowLjAsIkxlZnQiOjAuMCwiUmlnaHQiOjAuMCwiQm90dG9tIjowLjB9LCJQYWRkaW5nIjp7IiRpZCI6IjExNzQiLCJUb3AiOjAuMCwiTGVmdCI6MC4wLCJSaWdodCI6MC4wLCJCb3R0b20iOjAuMH0sIkJhY2tncm91bmQiOnsiJGlkIjoiMTE3NSIsIkNvbG9yIjp7IiRpZCI6IjExNzYiLCJBIjoxNTMsIlIiOjAsIkciOjAsIkIiOjB9fSwiSXNWaXNpYmxlIjp0cnVlLCJXaWR0aCI6MC4wLCJIZWlnaHQiOjAuMCwiQm9yZGVyU3R5bGUiOm51bGwsIlBhcmVudFN0eWxlIjpudWxsfSwiTWFyZ2luIjp7IiRpZCI6IjExNzciLCJUb3AiOjAuMCwiTGVmdCI6MC4wLCJSaWdodCI6MC4wLCJCb3R0b20iOjAuMH0sIlBhZGRpbmciOnsiJGlkIjoiMTE3OCIsIlRvcCI6MC4wLCJMZWZ0IjowLjAsIlJpZ2h0IjowLjAsIkJvdHRvbSI6MC4wfSwiQmFja2dyb3VuZCI6bnVsbCwiSXNWaXNpYmxlIjp0cnVlLCJXaWR0aCI6MC4wLCJIZWlnaHQiOjAuMCwiQm9yZGVyU3R5bGUiOm51bGwsIlBhcmVudFN0eWxlIjpudWxsfSwiU2hhcGVTdHlsZSI6eyIkaWQiOiIxMTc5IiwiTWFyZ2luIjp7IiRpZCI6IjExODAiLCJUb3AiOjAuMCwiTGVmdCI6NC4wLCJSaWdodCI6NC4wLCJCb3R0b20iOjAuMH0sIlBhZGRpbmciOnsiJGlkIjoiMTE4MSIsIlRvcCI6MC4wLCJMZWZ0IjowLjAsIlJpZ2h0IjowLjAsIkJvdHRvbSI6MC4wfSwiQmFja2dyb3VuZCI6eyIkaWQiOiIxMTgyIiwiQ29sb3IiOnsiJGlkIjoiMTE4MyIsIkEiOjI1NSwiUiI6MjU1LCJHIjo1NiwiQiI6MTQwfX0sIklzVmlzaWJsZSI6dHJ1ZSwiV2lkdGgiOjAuMCwiSGVpZ2h0IjoyMC4wLCJCb3JkZXJTdHlsZSI6eyIkaWQiOiIxMTg0IiwiTGluZUNvbG9yIjp7IiRpZCI6IjExODUiLCIkdHlwZSI6Ik5MUkUuQ29tbW9uLkRvbS5Tb2xpZENvbG9yQnJ1c2gsIE5MUkUuQ29tbW9uIiwiQ29sb3IiOnsiJGlkIjoiMTE4NiIsIkEiOjI1NSwiUiI6MjU1LCJHIjowLCJCIjowfX0sIkxpbmVXZWlnaHQiOjAuMCwiTGluZVR5cGUiOjAsIlBhcmVudFN0eWxlIjpudWxsfSwiUGFyZW50U3R5bGUiOm51bGx9LCJUaXRsZVN0eWxlIjp7IiRpZCI6IjExODciLCJGb250U2V0dGluZ3MiOnsiJGlkIjoiMTE4OCIsIkZvbnRTaXplIjoxMCwiRm9udE5hbWUiOiJDYWxpYnJpIiwiSXNCb2xkIjp0cnVlLCJJc0l0YWxpYyI6ZmFsc2UsIklzVW5kZXJsaW5lZCI6ZmFsc2UsIlBhcmVudFN0eWxlIjpudWxsfSwiQXV0b1NpemUiOjAsIkZvcmVncm91bmQiOnsiJGlkIjoiMTE4OSIsIkNvbG9yIjp7IiRpZCI6IjExOTAiLCJBIjoyNTUsIlIiOjIzMiwiRyI6MjMyLCJCIjoyMzJ9fSwiTWF4V2lkdGgiOjcyMC4wLCJNYXhIZWlnaHQiOiJJbmZpbml0eSIsIlNtYXJ0Rm9yZWdyb3VuZElzQWN0aXZlIjpmYWxzZSwiSG9yaXpvbnRhbEFsaWdubWVudCI6MSwiVmVydGljYWxBbGlnbm1lbnQiOjAsIlNtYXJ0Rm9yZWdyb3VuZCI6bnVsbCwiQmFja2dyb3VuZEZpbGxUeXBlIjowLCJNYXJnaW4iOnsiJGlkIjoiMTE5MSIsIlRvcCI6MC4wLCJMZWZ0IjowLjAsIlJpZ2h0IjowLjAsIkJvdHRvbSI6MC4wfSwiUGFkZGluZyI6eyIkaWQiOiIxMTkyIiwiVG9wIjowLjAsIkxlZnQiOjAuMCwiUmlnaHQiOjAuMCwiQm90dG9tIjowLjB9LCJCYWNrZ3JvdW5kIjp7IiRpZCI6IjExOTMiLCJDb2xvciI6eyIkaWQiOiIxMTk0IiwiQSI6MCwiUiI6MjU1LCJHIjoyNTUsIkIiOjI1NX19LCJJc1Zpc2libGUiOnRydWUsIldpZHRoIjowLjAsIkhlaWdodCI6MC4wLCJCb3JkZXJTdHlsZSI6eyIkaWQiOiIxMTk1IiwiTGluZUNvbG9yIjpudWxsLCJMaW5lV2VpZ2h0IjowLjAsIkxpbmVUeXBlIjowLCJQYXJlbnRTdHlsZSI6bnVsbH0sIlBhcmVudFN0eWxlIjpudWxsfSwiRGF0ZVN0eWxlIjp7IiRpZCI6IjExOTYiLCJGb250U2V0dGluZ3MiOnsiJGlkIjoiMTE5NyIsIkZvbnRTaXplIjo5LCJGb250TmFtZSI6IkNhbGlicmkiLCJJc0JvbGQiOmZhbHNlLCJJc0l0YWxpYyI6ZmFsc2UsIklzVW5kZXJsaW5lZCI6ZmFsc2UsIlBhcmVudFN0eWxlIjpudWxsfSwiQXV0b1NpemUiOjIsIkZvcmVncm91bmQiOnsiJGlkIjoiMTE5OCIsIkNvbG9yIjp7IiRpZCI6IjExOTkiLCJBIjoyNTUsIlIiOjAsIkciOjAsIkIiOjB9fSwiTWF4V2lkdGgiOjY4LjUxNTEyMTQ1OTk2MDkzOCwiTWF4SGVpZ2h0IjoiSW5maW5pdHkiLCJTbWFydEZvcmVncm91bmRJc0FjdGl2ZSI6ZmFsc2UsIkhvcml6b250YWxBbGlnbm1lbnQiOjAsIlZlcnRpY2FsQWxpZ25tZW50IjowLCJTbWFydEZvcmVncm91bmQiOm51bGwsIkJhY2tncm91bmRGaWxsVHlwZSI6MCwiTWFyZ2luIjp7IiRpZCI6IjEyMDAiLCJUb3AiOjAuMCwiTGVmdCI6MC4wLCJSaWdodCI6MC4wLCJCb3R0b20iOjAuMH0sIlBhZGRpbmciOnsiJGlkIjoiMTIwMSIsIlRvcCI6MC4wLCJMZWZ0IjowLjAsIlJpZ2h0IjowLjAsIkJvdHRvbSI6MC4wfSwiQmFja2dyb3VuZCI6eyIkaWQiOiIxMjAyIiwiQ29sb3IiOnsiJGlkIjoiMTIwMyIsIkEiOjAsIlIiOjI1NSwiRyI6MjU1LCJCIjoyNTV9fSwiSXNWaXNpYmxlIjp0cnVlLCJXaWR0aCI6MC4wLCJIZWlnaHQiOjAuMCwiQm9yZGVyU3R5bGUiOnsiJGlkIjoiMTIwNCIsIkxpbmVDb2xvciI6bnVsbCwiTGluZVdlaWdodCI6MC4wLCJMaW5lVHlwZSI6MCwiUGFyZW50U3R5bGUiOm51bGx9LCJQYXJlbnRTdHlsZSI6bnVsbH0sIkRhdGVGb3JtYXQiOnsiJGlkIjoiMTI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A2IiwiRm9ybWF0IjowLCJJc1Zpc2libGUiOmZhbHNlLCJMYXN0S25vd25WaXNpYmlsaXR5U3RhdGUiOmZhbHNlfSwiSXNWaXNpYmxlIjp0cnVlLCJWYXJpYW5jZVN0eWxlIjp7IiRpZCI6IjEyMDciLCJUZXh0U3R5bGUiOnsiJGlkIjoiMTIwOCIsIkZvbnRTZXR0aW5ncyI6eyIkaWQiOiIxMjA5IiwiRm9udFNpemUiOjExLCJGb250TmFtZSI6IkNhbGlicmkiLCJJc0JvbGQiOmZhbHNlLCJJc0l0YWxpYyI6ZmFsc2UsIklzVW5kZXJsaW5lZCI6ZmFsc2UsIlBhcmVudFN0eWxlIjpudWxsfSwiQXV0b1NpemUiOjAsIkZvcmVncm91bmQiOnsiJGlkIjoiMTIxMCIsIkNvbG9yIjp7IiRpZCI6IjEyM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xMiIsIlRvcCI6MC4wLCJMZWZ0IjowLjAsIlJpZ2h0IjowLjAsIkJvdHRvbSI6MC4wfSwiUGFkZGluZyI6eyIkaWQiOiIxMjEzIiwiVG9wIjowLjAsIkxlZnQiOjAuMCwiUmlnaHQiOjAuMCwiQm90dG9tIjowLjB9LCJCYWNrZ3JvdW5kIjp7IiRpZCI6IjEyMTQiLCJDb2xvciI6eyIkaWQiOiIxMjE1IiwiQSI6MCwiUiI6MCwiRyI6MCwiQiI6MH19LCJJc1Zpc2libGUiOnRydWUsIldpZHRoIjowLjAsIkhlaWdodCI6MC4wLCJCb3JkZXJTdHlsZSI6eyIkaWQiOiIxMjE2IiwiTGluZUNvbG9yIjpudWxsLCJMaW5lV2VpZ2h0IjowLjAsIkxpbmVUeXBlIjowLCJQYXJlbnRTdHlsZSI6bnVsbH0sIlBhcmVudFN0eWxlIjpudWxsfSwiUGFyZW50U3R5bGUiOm51bGx9LCJQYXJlbnRTdHlsZSI6bnVsbH0sIkluZGV4IjoxMCwiU21hcnREdXJhdGlvbkFjdGl2YXRlZCI6ZmFsc2UsIkRhdGVGb3JtYXQiOnsiJHJlZiI6IjEyMDUifSwiV2Vla051bWJlcmluZyI6eyIkaWQiOiIxMjE3IiwiRm9ybWF0IjowLCJJc1Zpc2libGUiOmZhbHNlLCJMYXN0S25vd25WaXNpYmlsaXR5U3RhdGUiOmZhbHNlfSwiQmFzZWxpbmVEYXRhIjp7IiRpZCI6IjEyMTgiLCJTdGFydERhdGUiOiIyMDI1LTEwLTIwVDAwOjAwOjAwIiwiRW5kRGF0ZSI6IjIwMjUtMTItMThUMjM6NTk6MDAifSwiSWQiOiIxYmVlMjVhZS02YjcwLTQ3ZWUtOWZhMS04YzZiZTk1ZWQ2ZTIiLCJJbXBvcnRJZCI6bnVsbCwiVGl0bGUiOiJFU1ItTEEtMyIsIk5vdGUiOm51bGwsIkh5cGVybGluayI6eyIkaWQiOiIxMjE5IiwiQWRkcmVzcyI6IiIsIlN1YkFkZHJlc3MiOiIifSwiSXNDaGFuZ2VkIjpmYWxzZSwiSXNOZXciOmZhbHNlfSx7IiRpZCI6IjEyMjAiLCJHcm91cE5hbWUiOm51bGwsIlN0YXJ0RGF0ZSI6IjIwMjYtMDQtMDJUMDA6MDA6MDBaIiwiRW5kRGF0ZSI6IjIwMjYtMDUtMzFUMjM6NTk6MDBaIiwiUGVyY2VudGFnZUNvbXBsZXRlIjoxMC4wLCJTdHlsZSI6eyIkaWQiOiIxMjIxIiwiU2hhcGUiOjQsIlNoYXBlVGhpY2tuZXNzIjozLCJEdXJhdGlvbkZvcm1hdCI6MCwiSW5jbHVkZU5vbldvcmtpbmdEYXlzSW5EdXJhdGlvbiI6ZmFsc2UsIlBlcmNlbnRhZ2VDb21wbGV0ZVN0eWxlIjp7IiRpZCI6IjEyMjIiLCJGb250U2V0dGluZ3MiOnsiJGlkIjoiMTIyMyIsIkZvbnRTaXplIjoxMCwiRm9udE5hbWUiOiJDYWxpYnJpIiwiSXNCb2xkIjpmYWxzZSwiSXNJdGFsaWMiOmZhbHNlLCJJc1VuZGVybGluZWQiOmZhbHNlLCJQYXJlbnRTdHlsZSI6bnVsbH0sIkF1dG9TaXplIjowLCJGb3JlZ3JvdW5kIjp7IiRpZCI6IjEyMjQiLCJDb2xvciI6eyIkaWQiOiIxMjI1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MjI2IiwiVG9wIjowLjAsIkxlZnQiOjAuMCwiUmlnaHQiOjAuMCwiQm90dG9tIjowLjB9LCJQYWRkaW5nIjp7IiRpZCI6IjEyMjciLCJUb3AiOjAuMCwiTGVmdCI6MC4wLCJSaWdodCI6MC4wLCJCb3R0b20iOjAuMH0sIkJhY2tncm91bmQiOnsiJGlkIjoiMTIyOCIsIkNvbG9yIjp7IiRpZCI6IjEyMjkiLCJBIjo4OSwiUiI6MCwiRyI6MCwiQiI6MH19LCJJc1Zpc2libGUiOnRydWUsIldpZHRoIjowLjAsIkhlaWdodCI6MC4wLCJCb3JkZXJTdHlsZSI6eyIkaWQiOiIxMjMwIiwiTGluZUNvbG9yIjpudWxsLCJMaW5lV2VpZ2h0IjowLjAsIkxpbmVUeXBlIjowLCJQYXJlbnRTdHlsZSI6bnVsbH0sIlBhcmVudFN0eWxlIjpudWxsfSwiRHVyYXRpb25TdHlsZSI6eyIkaWQiOiIxMjMxIiwiRm9udFNldHRpbmdzIjp7IiRpZCI6IjEyMzIiLCJGb250U2l6ZSI6MTIsIkZvbnROYW1lIjoiQ2FsaWJyaSIsIklzQm9sZCI6ZmFsc2UsIklzSXRhbGljIjpmYWxzZSwiSXNVbmRlcmxpbmVkIjpmYWxzZSwiUGFyZW50U3R5bGUiOm51bGx9LCJBdXRvU2l6ZSI6MCwiRm9yZWdyb3VuZCI6eyIkaWQiOiIxMjMzIiwiQ29sb3IiOnsiJGlkIjoiMTIzN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IzNSIsIlRvcCI6MC4wLCJMZWZ0IjowLjAsIlJpZ2h0IjowLjAsIkJvdHRvbSI6MC4wfSwiUGFkZGluZyI6eyIkaWQiOiIxMjM2IiwiVG9wIjowLjAsIkxlZnQiOjAuMCwiUmlnaHQiOjAuMCwiQm90dG9tIjowLjB9LCJCYWNrZ3JvdW5kIjp7IiRpZCI6IjEyMzciLCJDb2xvciI6eyIkaWQiOiIxMjM4IiwiQSI6MCwiUiI6MjU1LCJHIjoyNTUsIkIiOjI1NX19LCJJc1Zpc2libGUiOnRydWUsIldpZHRoIjowLjAsIkhlaWdodCI6MC4wLCJCb3JkZXJTdHlsZSI6eyIkaWQiOiIxMjM5IiwiTGluZUNvbG9yIjpudWxsLCJMaW5lV2VpZ2h0IjowLjAsIkxpbmVUeXBlIjowLCJQYXJlbnRTdHlsZSI6bnVsbH0sIlBhcmVudFN0eWxlIjpudWxsfSwiSG9yaXpvbnRhbENvbm5lY3RvclN0eWxlIjp7IiRpZCI6IjEyNDAiLCJMaW5lQ29sb3IiOnsiJGlkIjoiMTI0MSIsIiR0eXBlIjoiTkxSRS5Db21tb24uRG9tLlNvbGlkQ29sb3JCcnVzaCwgTkxSRS5Db21tb24iLCJDb2xvciI6eyIkaWQiOiIxMjQyIiwiQSI6MjU1LCJSIjoyMDQsIkciOjIwNCwiQiI6MjA0fX0sIkxpbmVXZWlnaHQiOjEuMCwiTGluZVR5cGUiOjAsIlBhcmVudFN0eWxlIjpudWxsfSwiVmVydGljYWxDb25uZWN0b3JTdHlsZSI6eyIkaWQiOiIxMjQzIiwiTGluZUNvbG9yIjp7IiRpZCI6IjEyNDQiLCIkdHlwZSI6Ik5MUkUuQ29tbW9uLkRvbS5Tb2xpZENvbG9yQnJ1c2gsIE5MUkUuQ29tbW9uIiwiQ29sb3IiOnsiJGlkIjoiMTI0NSIsIkEiOjI1NSwiUiI6MjA0LCJHIjoyMDQsIkIiOjIwNH19LCJMaW5lV2VpZ2h0IjowLjAsIkxpbmVUeXBlIjowLCJQYXJlbnRTdHlsZSI6bnVsbH0sIk1hcmdpbiI6bnVsbCwiU3RhcnREYXRlUG9zaXRpb24iOjAsIkVuZERhdGVQb3NpdGlvbiI6MCwiRGF0ZUlzVmlzaWJsZSI6dHJ1ZSwiVGl0bGVQb3NpdGlvbiI6MiwiRHVyYXRpb25Qb3NpdGlvbiI6NCwiUGVyY2VudGFnZUNvbXBsZXRlZFBvc2l0aW9uIjoyLCJWYXJpYW5jZVBvc2l0aW9uIjo2LCJTcGFjaW5nIjoxMCwiSXNCZWxvd1RpbWViYW5kIjp0cnVlLCJQZXJjZW50YWdlQ29tcGxldGVTaGFwZU9wYWNpdHkiOjM1LCJCYXNlbGluZVN0eWxlIjp7IiRpZCI6IjEyNDYiLCJTaGFwZVN0eWxlIjp7IiRpZCI6IjEyNDciLCJNYXJnaW4iOnsiJGlkIjoiMTI0OCIsIlRvcCI6MC4wLCJMZWZ0IjowLjAsIlJpZ2h0IjowLjAsIkJvdHRvbSI6MC4wfSwiUGFkZGluZyI6eyIkaWQiOiIxMjQ5IiwiVG9wIjowLjAsIkxlZnQiOjAuMCwiUmlnaHQiOjAuMCwiQm90dG9tIjowLjB9LCJCYWNrZ3JvdW5kIjp7IiRpZCI6IjEyNTAiLCJDb2xvciI6eyIkaWQiOiIxMjUxIiwiQSI6MTUzLCJSIjowLCJHIjowLCJCIjowfX0sIklzVmlzaWJsZSI6dHJ1ZSwiV2lkdGgiOjAuMCwiSGVpZ2h0IjowLjAsIkJvcmRlclN0eWxlIjpudWxsLCJQYXJlbnRTdHlsZSI6bnVsbH0sIk1hcmdpbiI6eyIkaWQiOiIxMjUyIiwiVG9wIjowLjAsIkxlZnQiOjAuMCwiUmlnaHQiOjAuMCwiQm90dG9tIjowLjB9LCJQYWRkaW5nIjp7IiRpZCI6IjEyNTMiLCJUb3AiOjAuMCwiTGVmdCI6MC4wLCJSaWdodCI6MC4wLCJCb3R0b20iOjAuMH0sIkJhY2tncm91bmQiOm51bGwsIklzVmlzaWJsZSI6dHJ1ZSwiV2lkdGgiOjAuMCwiSGVpZ2h0IjowLjAsIkJvcmRlclN0eWxlIjpudWxsLCJQYXJlbnRTdHlsZSI6bnVsbH0sIlNoYXBlU3R5bGUiOnsiJGlkIjoiMTI1NCIsIk1hcmdpbiI6eyIkaWQiOiIxMjU1IiwiVG9wIjowLjAsIkxlZnQiOjQuMCwiUmlnaHQiOjQuMCwiQm90dG9tIjowLjB9LCJQYWRkaW5nIjp7IiRpZCI6IjEyNTYiLCJUb3AiOjAuMCwiTGVmdCI6MC4wLCJSaWdodCI6MC4wLCJCb3R0b20iOjAuMH0sIkJhY2tncm91bmQiOnsiJGlkIjoiMTI1NyIsIkNvbG9yIjp7IiRpZCI6IjEyNTgiLCJBIjoyNTUsIlIiOjExNSwiRyI6MTE1LCJCIjoxMTV9fSwiSXNWaXNpYmxlIjp0cnVlLCJXaWR0aCI6MC4wLCJIZWlnaHQiOjIwLjAsIkJvcmRlclN0eWxlIjp7IiRpZCI6IjEyNTkiLCJMaW5lQ29sb3IiOnsiJGlkIjoiMTI2MCIsIiR0eXBlIjoiTkxSRS5Db21tb24uRG9tLlNvbGlkQ29sb3JCcnVzaCwgTkxSRS5Db21tb24iLCJDb2xvciI6eyIkaWQiOiIxMjYxIiwiQSI6MjU1LCJSIjoyNTUsIkciOjAsIkIiOjB9fSwiTGluZVdlaWdodCI6MC4wLCJMaW5lVHlwZSI6MCwiUGFyZW50U3R5bGUiOm51bGx9LCJQYXJlbnRTdHlsZSI6bnVsbH0sIlRpdGxlU3R5bGUiOnsiJGlkIjoiMTI2MiIsIkZvbnRTZXR0aW5ncyI6eyIkaWQiOiIxMjYzIiwiRm9udFNpemUiOjEwLCJGb250TmFtZSI6IkNhbGlicmkiLCJJc0JvbGQiOnRydWUsIklzSXRhbGljIjpmYWxzZSwiSXNVbmRlcmxpbmVkIjpmYWxzZSwiUGFyZW50U3R5bGUiOm51bGx9LCJBdXRvU2l6ZSI6MiwiRm9yZWdyb3VuZCI6eyIkaWQiOiIxMjY0IiwiQ29sb3IiOnsiJGlkIjoiMTI2NSIsIkEiOjI1NSwiUiI6MjMyLCJHIjoyMzIsIkIiOjIzMn19LCJNYXhXaWR0aCI6MzguNzU0MzI5NjgxMzk2NDg0LCJNYXhIZWlnaHQiOiJJbmZpbml0eSIsIlNtYXJ0Rm9yZWdyb3VuZElzQWN0aXZlIjpmYWxzZSwiSG9yaXpvbnRhbEFsaWdubWVudCI6MSwiVmVydGljYWxBbGlnbm1lbnQiOjAsIlNtYXJ0Rm9yZWdyb3VuZCI6bnVsbCwiQmFja2dyb3VuZEZpbGxUeXBlIjowLCJNYXJnaW4iOnsiJGlkIjoiMTI2NiIsIlRvcCI6MC4wLCJMZWZ0IjowLjAsIlJpZ2h0IjowLjAsIkJvdHRvbSI6MC4wfSwiUGFkZGluZyI6eyIkaWQiOiIxMjY3IiwiVG9wIjowLjAsIkxlZnQiOjAuMCwiUmlnaHQiOjAuMCwiQm90dG9tIjowLjB9LCJCYWNrZ3JvdW5kIjp7IiRpZCI6IjEyNjgiLCJDb2xvciI6eyIkaWQiOiIxMjY5IiwiQSI6MCwiUiI6MjU1LCJHIjoyNTUsIkIiOjI1NX19LCJJc1Zpc2libGUiOnRydWUsIldpZHRoIjowLjAsIkhlaWdodCI6MC4wLCJCb3JkZXJTdHlsZSI6eyIkaWQiOiIxMjcwIiwiTGluZUNvbG9yIjpudWxsLCJMaW5lV2VpZ2h0IjowLjAsIkxpbmVUeXBlIjowLCJQYXJlbnRTdHlsZSI6bnVsbH0sIlBhcmVudFN0eWxlIjpudWxsfSwiRGF0ZVN0eWxlIjp7IiRpZCI6IjEyNzEiLCJGb250U2V0dGluZ3MiOnsiJGlkIjoiMTI3MiIsIkZvbnRTaXplIjo5LCJGb250TmFtZSI6IkNhbGlicmkiLCJJc0JvbGQiOmZhbHNlLCJJc0l0YWxpYyI6ZmFsc2UsIklzVW5kZXJsaW5lZCI6ZmFsc2UsIlBhcmVudFN0eWxlIjpudWxsfSwiQXV0b1NpemUiOjIsIkZvcmVncm91bmQiOnsiJGlkIjoiMTI3MyIsIkNvbG9yIjp7IiRpZCI6IjEyNzQiLCJBIjoyNTUsIlIiOjAsIkciOjAsIkIiOjB9fSwiTWF4V2lkdGgiOjYxLjQxMzU0MzcwMTE3MTg3NSwiTWF4SGVpZ2h0IjoiSW5maW5pdHkiLCJTbWFydEZvcmVncm91bmRJc0FjdGl2ZSI6ZmFsc2UsIkhvcml6b250YWxBbGlnbm1lbnQiOjAsIlZlcnRpY2FsQWxpZ25tZW50IjowLCJTbWFydEZvcmVncm91bmQiOm51bGwsIkJhY2tncm91bmRGaWxsVHlwZSI6MCwiTWFyZ2luIjp7IiRpZCI6IjEyNzUiLCJUb3AiOjAuMCwiTGVmdCI6MC4wLCJSaWdodCI6MC4wLCJCb3R0b20iOjAuMH0sIlBhZGRpbmciOnsiJGlkIjoiMTI3NiIsIlRvcCI6MC4wLCJMZWZ0IjowLjAsIlJpZ2h0IjowLjAsIkJvdHRvbSI6MC4wfSwiQmFja2dyb3VuZCI6eyIkaWQiOiIxMjc3IiwiQ29sb3IiOnsiJGlkIjoiMTI3OCIsIkEiOjAsIlIiOjI1NSwiRyI6MjU1LCJCIjoyNTV9fSwiSXNWaXNpYmxlIjp0cnVlLCJXaWR0aCI6MC4wLCJIZWlnaHQiOjAuMCwiQm9yZGVyU3R5bGUiOnsiJGlkIjoiMTI3OSIsIkxpbmVDb2xvciI6bnVsbCwiTGluZVdlaWdodCI6MC4wLCJMaW5lVHlwZSI6MCwiUGFyZW50U3R5bGUiOm51bGx9LCJQYXJlbnRTdHlsZSI6bnVsbH0sIkRhdGVGb3JtYXQiOnsiJGlkIjoiMTI4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gxIiwiRm9ybWF0IjowLCJJc1Zpc2libGUiOmZhbHNlLCJMYXN0S25vd25WaXNpYmlsaXR5U3RhdGUiOmZhbHNlfSwiSXNWaXNpYmxlIjp0cnVlLCJWYXJpYW5jZVN0eWxlIjp7IiRpZCI6IjEyODIiLCJUZXh0U3R5bGUiOnsiJGlkIjoiMTI4MyIsIkZvbnRTZXR0aW5ncyI6eyIkaWQiOiIxMjg0IiwiRm9udFNpemUiOjExLCJGb250TmFtZSI6IkNhbGlicmkiLCJJc0JvbGQiOmZhbHNlLCJJc0l0YWxpYyI6ZmFsc2UsIklzVW5kZXJsaW5lZCI6ZmFsc2UsIlBhcmVudFN0eWxlIjpudWxsfSwiQXV0b1NpemUiOjAsIkZvcmVncm91bmQiOnsiJGlkIjoiMTI4NSIsIkNvbG9yIjp7IiRpZCI6IjEyOD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4NyIsIlRvcCI6MC4wLCJMZWZ0IjowLjAsIlJpZ2h0IjowLjAsIkJvdHRvbSI6MC4wfSwiUGFkZGluZyI6eyIkaWQiOiIxMjg4IiwiVG9wIjowLjAsIkxlZnQiOjAuMCwiUmlnaHQiOjAuMCwiQm90dG9tIjowLjB9LCJCYWNrZ3JvdW5kIjp7IiRpZCI6IjEyODkiLCJDb2xvciI6eyIkaWQiOiIxMjkwIiwiQSI6MCwiUiI6MCwiRyI6MCwiQiI6MH19LCJJc1Zpc2libGUiOnRydWUsIldpZHRoIjowLjAsIkhlaWdodCI6MC4wLCJCb3JkZXJTdHlsZSI6eyIkaWQiOiIxMjkxIiwiTGluZUNvbG9yIjpudWxsLCJMaW5lV2VpZ2h0IjowLjAsIkxpbmVUeXBlIjowLCJQYXJlbnRTdHlsZSI6bnVsbH0sIlBhcmVudFN0eWxlIjpudWxsfSwiUGFyZW50U3R5bGUiOm51bGx9LCJQYXJlbnRTdHlsZSI6bnVsbH0sIkluZGV4IjoxMSwiU21hcnREdXJhdGlvbkFjdGl2YXRlZCI6ZmFsc2UsIkRhdGVGb3JtYXQiOnsiJHJlZiI6IjEyODAifSwiV2Vla051bWJlcmluZyI6eyIkaWQiOiIxMjkyIiwiRm9ybWF0IjowLCJJc1Zpc2libGUiOmZhbHNlLCJMYXN0S25vd25WaXNpYmlsaXR5U3RhdGUiOmZhbHNlfSwiQmFzZWxpbmVEYXRhIjp7IiRpZCI6IjEyOTMiLCJTdGFydERhdGUiOiIyMDI2LTA0LTAyVDAwOjAwOjAwIiwiRW5kRGF0ZSI6IjIwMjYtMDUtMzFUMjM6NTk6MDAifSwiSWQiOiJmMmY5N2JlOC0yOTAxLTRiOTAtYjI1OS01Nzc1MDM4OTU4ZmUiLCJJbXBvcnRJZCI6bnVsbCwiVGl0bGUiOiJFU1ItTEEtNiIsIk5vdGUiOm51bGwsIkh5cGVybGluayI6eyIkaWQiOiIxMjk0IiwiQWRkcmVzcyI6IiIsIlN1YkFkZHJlc3MiOiIifSwiSXNDaGFuZ2VkIjpmYWxzZSwiSXNOZXciOmZhbHNlfSx7IiRpZCI6IjEyOTUiLCJHcm91cE5hbWUiOm51bGwsIlN0YXJ0RGF0ZSI6IjIwMjUtMTAtMzFUMDA6MDA6MDBaIiwiRW5kRGF0ZSI6IjIwMjUtMTItMjlUMjM6NTk6MDBaIiwiUGVyY2VudGFnZUNvbXBsZXRlIjoxMDAuMCwiU3R5bGUiOnsiJGlkIjoiMTI5NiIsIlNoYXBlIjo0LCJTaGFwZVRoaWNrbmVzcyI6MywiRHVyYXRpb25Gb3JtYXQiOjAsIkluY2x1ZGVOb25Xb3JraW5nRGF5c0luRHVyYXRpb24iOmZhbHNlLCJQZXJjZW50YWdlQ29tcGxldGVTdHlsZSI6eyIkaWQiOiIxMjk3IiwiRm9udFNldHRpbmdzIjp7IiRpZCI6IjEyOTgiLCJGb250U2l6ZSI6MTAsIkZvbnROYW1lIjoiQ2FsaWJyaSIsIklzQm9sZCI6ZmFsc2UsIklzSXRhbGljIjpmYWxzZSwiSXNVbmRlcmxpbmVkIjpmYWxzZSwiUGFyZW50U3R5bGUiOm51bGx9LCJBdXRvU2l6ZSI6MCwiRm9yZWdyb3VuZCI6eyIkaWQiOiIxMjk5IiwiQ29sb3IiOnsiJGlkIjoiMTMwMC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TMwMSIsIlRvcCI6MC4wLCJMZWZ0IjowLjAsIlJpZ2h0IjowLjAsIkJvdHRvbSI6MC4wfSwiUGFkZGluZyI6eyIkaWQiOiIxMzAyIiwiVG9wIjowLjAsIkxlZnQiOjAuMCwiUmlnaHQiOjAuMCwiQm90dG9tIjowLjB9LCJCYWNrZ3JvdW5kIjp7IiRpZCI6IjEzMDMiLCJDb2xvciI6eyIkaWQiOiIxMzA0IiwiQSI6ODksIlIiOjAsIkciOjAsIkIiOjB9fSwiSXNWaXNpYmxlIjp0cnVlLCJXaWR0aCI6MC4wLCJIZWlnaHQiOjAuMCwiQm9yZGVyU3R5bGUiOnsiJGlkIjoiMTMwNSIsIkxpbmVDb2xvciI6bnVsbCwiTGluZVdlaWdodCI6MC4wLCJMaW5lVHlwZSI6MCwiUGFyZW50U3R5bGUiOm51bGx9LCJQYXJlbnRTdHlsZSI6bnVsbH0sIkR1cmF0aW9uU3R5bGUiOnsiJGlkIjoiMTMwNiIsIkZvbnRTZXR0aW5ncyI6eyIkaWQiOiIxMzA3IiwiRm9udFNpemUiOjEyLCJGb250TmFtZSI6IkNhbGlicmkiLCJJc0JvbGQiOmZhbHNlLCJJc0l0YWxpYyI6ZmFsc2UsIklzVW5kZXJsaW5lZCI6ZmFsc2UsIlBhcmVudFN0eWxlIjpudWxsfSwiQXV0b1NpemUiOjAsIkZvcmVncm91bmQiOnsiJGlkIjoiMTMwOCIsIkNvbG9yIjp7IiRpZCI6IjEzMDk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zMTAiLCJUb3AiOjAuMCwiTGVmdCI6MC4wLCJSaWdodCI6MC4wLCJCb3R0b20iOjAuMH0sIlBhZGRpbmciOnsiJGlkIjoiMTMxMSIsIlRvcCI6MC4wLCJMZWZ0IjowLjAsIlJpZ2h0IjowLjAsIkJvdHRvbSI6MC4wfSwiQmFja2dyb3VuZCI6eyIkaWQiOiIxMzEyIiwiQ29sb3IiOnsiJGlkIjoiMTMxMyIsIkEiOjAsIlIiOjI1NSwiRyI6MjU1LCJCIjoyNTV9fSwiSXNWaXNpYmxlIjp0cnVlLCJXaWR0aCI6MC4wLCJIZWlnaHQiOjAuMCwiQm9yZGVyU3R5bGUiOnsiJGlkIjoiMTMxNCIsIkxpbmVDb2xvciI6bnVsbCwiTGluZVdlaWdodCI6MC4wLCJMaW5lVHlwZSI6MCwiUGFyZW50U3R5bGUiOm51bGx9LCJQYXJlbnRTdHlsZSI6bnVsbH0sIkhvcml6b250YWxDb25uZWN0b3JTdHlsZSI6eyIkaWQiOiIxMzE1IiwiTGluZUNvbG9yIjp7IiRpZCI6IjEzMTYiLCIkdHlwZSI6Ik5MUkUuQ29tbW9uLkRvbS5Tb2xpZENvbG9yQnJ1c2gsIE5MUkUuQ29tbW9uIiwiQ29sb3IiOnsiJGlkIjoiMTMxNyIsIkEiOjI1NSwiUiI6MjA0LCJHIjoyMDQsIkIiOjIwNH19LCJMaW5lV2VpZ2h0IjoxLjAsIkxpbmVUeXBlIjowLCJQYXJlbnRTdHlsZSI6bnVsbH0sIlZlcnRpY2FsQ29ubmVjdG9yU3R5bGUiOnsiJGlkIjoiMTMxOCIsIkxpbmVDb2xvciI6eyIkaWQiOiIxMzE5IiwiJHR5cGUiOiJOTFJFLkNvbW1vbi5Eb20uU29saWRDb2xvckJydXNoLCBOTFJFLkNvbW1vbiIsIkNvbG9yIjp7IiRpZCI6IjEzMjAiLCJBIjoyNTUsIlIiOjIwNCwiRyI6MjA0LCJCIjoyMDR9fSwiTGluZVdlaWdodCI6MC4wLCJMaW5lVHlwZSI6MCwiUGFyZW50U3R5bGUiOm51bGx9LCJNYXJnaW4iOm51bGwsIlN0YXJ0RGF0ZVBvc2l0aW9uIjowLCJFbmREYXRlUG9zaXRpb24iOjAsIkRhdGVJc1Zpc2libGUiOnRydWUsIlRpdGxlUG9zaXRpb24iOjIsIkR1cmF0aW9uUG9zaXRpb24iOjQsIlBlcmNlbnRhZ2VDb21wbGV0ZWRQb3NpdGlvbiI6MiwiVmFyaWFuY2VQb3NpdGlvbiI6NiwiU3BhY2luZyI6MTAsIklzQmVsb3dUaW1lYmFuZCI6dHJ1ZSwiUGVyY2VudGFnZUNvbXBsZXRlU2hhcGVPcGFjaXR5IjozNSwiQmFzZWxpbmVTdHlsZSI6eyIkaWQiOiIxMzIxIiwiU2hhcGVTdHlsZSI6eyIkaWQiOiIxMzIyIiwiTWFyZ2luIjp7IiRpZCI6IjEzMjMiLCJUb3AiOjAuMCwiTGVmdCI6MC4wLCJSaWdodCI6MC4wLCJCb3R0b20iOjAuMH0sIlBhZGRpbmciOnsiJGlkIjoiMTMyNCIsIlRvcCI6MC4wLCJMZWZ0IjowLjAsIlJpZ2h0IjowLjAsIkJvdHRvbSI6MC4wfSwiQmFja2dyb3VuZCI6eyIkaWQiOiIxMzI1IiwiQ29sb3IiOnsiJGlkIjoiMTMyNiIsIkEiOjE1MywiUiI6MCwiRyI6MCwiQiI6MH19LCJJc1Zpc2libGUiOnRydWUsIldpZHRoIjowLjAsIkhlaWdodCI6MC4wLCJCb3JkZXJTdHlsZSI6bnVsbCwiUGFyZW50U3R5bGUiOm51bGx9LCJNYXJnaW4iOnsiJGlkIjoiMTMyNyIsIlRvcCI6MC4wLCJMZWZ0IjowLjAsIlJpZ2h0IjowLjAsIkJvdHRvbSI6MC4wfSwiUGFkZGluZyI6eyIkaWQiOiIxMzI4IiwiVG9wIjowLjAsIkxlZnQiOjAuMCwiUmlnaHQiOjAuMCwiQm90dG9tIjowLjB9LCJCYWNrZ3JvdW5kIjpudWxsLCJJc1Zpc2libGUiOnRydWUsIldpZHRoIjowLjAsIkhlaWdodCI6MC4wLCJCb3JkZXJTdHlsZSI6bnVsbCwiUGFyZW50U3R5bGUiOm51bGx9LCJTaGFwZVN0eWxlIjp7IiRpZCI6IjEzMjkiLCJNYXJnaW4iOnsiJGlkIjoiMTMzMCIsIlRvcCI6MC4wLCJMZWZ0Ijo0LjAsIlJpZ2h0Ijo0LjAsIkJvdHRvbSI6MC4wfSwiUGFkZGluZyI6eyIkaWQiOiIxMzMxIiwiVG9wIjowLjAsIkxlZnQiOjAuMCwiUmlnaHQiOjAuMCwiQm90dG9tIjowLjB9LCJCYWNrZ3JvdW5kIjp7IiRpZCI6IjEzMzIiLCJDb2xvciI6eyIkaWQiOiIxMzMzIiwiQSI6MjU1LCJSIjoxMTIsIkciOjE3MywiQiI6NzF9fSwiSXNWaXNpYmxlIjp0cnVlLCJXaWR0aCI6MC4wLCJIZWlnaHQiOjIwLjAsIkJvcmRlclN0eWxlIjp7IiRpZCI6IjEzMzQiLCJMaW5lQ29sb3IiOnsiJGlkIjoiMTMzNSIsIiR0eXBlIjoiTkxSRS5Db21tb24uRG9tLlNvbGlkQ29sb3JCcnVzaCwgTkxSRS5Db21tb24iLCJDb2xvciI6eyIkaWQiOiIxMzM2IiwiQSI6MjU1LCJSIjoyNTUsIkciOjAsIkIiOjB9fSwiTGluZVdlaWdodCI6MC4wLCJMaW5lVHlwZSI6MCwiUGFyZW50U3R5bGUiOm51bGx9LCJQYXJlbnRTdHlsZSI6bnVsbH0sIlRpdGxlU3R5bGUiOnsiJGlkIjoiMTMzNyIsIkZvbnRTZXR0aW5ncyI6eyIkaWQiOiIxMzM4IiwiRm9udFNpemUiOjEwLCJGb250TmFtZSI6IkNhbGlicmkiLCJJc0JvbGQiOnRydWUsIklzSXRhbGljIjpmYWxzZSwiSXNVbmRlcmxpbmVkIjpmYWxzZSwiUGFyZW50U3R5bGUiOm51bGx9LCJBdXRvU2l6ZSI6MCwiRm9yZWdyb3VuZCI6eyIkaWQiOiIxMzM5IiwiQ29sb3IiOnsiJGlkIjoiMTM0MCIsIkEiOjI1NSwiUiI6MjMyLCJHIjoyMzIsIkIiOjIzMn19LCJNYXhXaWR0aCI6NzIwLjAsIk1heEhlaWdodCI6IkluZmluaXR5IiwiU21hcnRGb3JlZ3JvdW5kSXNBY3RpdmUiOmZhbHNlLCJIb3Jpem9udGFsQWxpZ25tZW50IjoxLCJWZXJ0aWNhbEFsaWdubWVudCI6MCwiU21hcnRGb3JlZ3JvdW5kIjpudWxsLCJCYWNrZ3JvdW5kRmlsbFR5cGUiOjAsIk1hcmdpbiI6eyIkaWQiOiIxMzQxIiwiVG9wIjowLjAsIkxlZnQiOjAuMCwiUmlnaHQiOjAuMCwiQm90dG9tIjowLjB9LCJQYWRkaW5nIjp7IiRpZCI6IjEzNDIiLCJUb3AiOjAuMCwiTGVmdCI6MC4wLCJSaWdodCI6MC4wLCJCb3R0b20iOjAuMH0sIkJhY2tncm91bmQiOnsiJGlkIjoiMTM0MyIsIkNvbG9yIjp7IiRpZCI6IjEzNDQiLCJBIjowLCJSIjoyNTUsIkciOjI1NSwiQiI6MjU1fX0sIklzVmlzaWJsZSI6dHJ1ZSwiV2lkdGgiOjAuMCwiSGVpZ2h0IjowLjAsIkJvcmRlclN0eWxlIjp7IiRpZCI6IjEzNDUiLCJMaW5lQ29sb3IiOm51bGwsIkxpbmVXZWlnaHQiOjAuMCwiTGluZVR5cGUiOjAsIlBhcmVudFN0eWxlIjpudWxsfSwiUGFyZW50U3R5bGUiOm51bGx9LCJEYXRlU3R5bGUiOnsiJGlkIjoiMTM0NiIsIkZvbnRTZXR0aW5ncyI6eyIkaWQiOiIxMzQ3IiwiRm9udFNpemUiOjksIkZvbnROYW1lIjoiQ2FsaWJyaSIsIklzQm9sZCI6ZmFsc2UsIklzSXRhbGljIjpmYWxzZSwiSXNVbmRlcmxpbmVkIjpmYWxzZSwiUGFyZW50U3R5bGUiOm51bGx9LCJBdXRvU2l6ZSI6MiwiRm9yZWdyb3VuZCI6eyIkaWQiOiIxMzQ4IiwiQ29sb3IiOnsiJGlkIjoiMTM0OSIsIkEiOjI1NSwiUiI6MCwiRyI6MCwiQiI6MH19LCJNYXhXaWR0aCI6NjYuMjA1MzUyNzgzMjAzMTI1LCJNYXhIZWlnaHQiOiJJbmZpbml0eSIsIlNtYXJ0Rm9yZWdyb3VuZElzQWN0aXZlIjpmYWxzZSwiSG9yaXpvbnRhbEFsaWdubWVudCI6MCwiVmVydGljYWxBbGlnbm1lbnQiOjAsIlNtYXJ0Rm9yZWdyb3VuZCI6bnVsbCwiQmFja2dyb3VuZEZpbGxUeXBlIjowLCJNYXJnaW4iOnsiJGlkIjoiMTM1MCIsIlRvcCI6MC4wLCJMZWZ0IjowLjAsIlJpZ2h0IjowLjAsIkJvdHRvbSI6MC4wfSwiUGFkZGluZyI6eyIkaWQiOiIxMzUxIiwiVG9wIjowLjAsIkxlZnQiOjAuMCwiUmlnaHQiOjAuMCwiQm90dG9tIjowLjB9LCJCYWNrZ3JvdW5kIjp7IiRpZCI6IjEzNTIiLCJDb2xvciI6eyIkaWQiOiIxMzUzIiwiQSI6MCwiUiI6MjU1LCJHIjoyNTUsIkIiOjI1NX19LCJJc1Zpc2libGUiOnRydWUsIldpZHRoIjowLjAsIkhlaWdodCI6MC4wLCJCb3JkZXJTdHlsZSI6eyIkaWQiOiIxMzU0IiwiTGluZUNvbG9yIjpudWxsLCJMaW5lV2VpZ2h0IjowLjAsIkxpbmVUeXBlIjowLCJQYXJlbnRTdHlsZSI6bnVsbH0sIlBhcmVudFN0eWxlIjpudWxsfSwiRGF0ZUZvcm1hdCI6eyIkaWQiOiIxMzU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TYiLCJGb3JtYXQiOjAsIklzVmlzaWJsZSI6ZmFsc2UsIkxhc3RLbm93blZpc2liaWxpdHlTdGF0ZSI6ZmFsc2V9LCJJc1Zpc2libGUiOnRydWUsIlZhcmlhbmNlU3R5bGUiOnsiJGlkIjoiMTM1NyIsIlRleHRTdHlsZSI6eyIkaWQiOiIxMzU4IiwiRm9udFNldHRpbmdzIjp7IiRpZCI6IjEzNTkiLCJGb250U2l6ZSI6MTEsIkZvbnROYW1lIjoiQ2FsaWJyaSIsIklzQm9sZCI6ZmFsc2UsIklzSXRhbGljIjpmYWxzZSwiSXNVbmRlcmxpbmVkIjpmYWxzZSwiUGFyZW50U3R5bGUiOm51bGx9LCJBdXRvU2l6ZSI6MCwiRm9yZWdyb3VuZCI6eyIkaWQiOiIxMzYwIiwiQ29sb3IiOnsiJGlkIjoiMTM2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YyIiwiVG9wIjowLjAsIkxlZnQiOjAuMCwiUmlnaHQiOjAuMCwiQm90dG9tIjowLjB9LCJQYWRkaW5nIjp7IiRpZCI6IjEzNjMiLCJUb3AiOjAuMCwiTGVmdCI6MC4wLCJSaWdodCI6MC4wLCJCb3R0b20iOjAuMH0sIkJhY2tncm91bmQiOnsiJGlkIjoiMTM2NCIsIkNvbG9yIjp7IiRpZCI6IjEzNjUiLCJBIjowLCJSIjowLCJHIjowLCJCIjowfX0sIklzVmlzaWJsZSI6dHJ1ZSwiV2lkdGgiOjAuMCwiSGVpZ2h0IjowLjAsIkJvcmRlclN0eWxlIjp7IiRpZCI6IjEzNjYiLCJMaW5lQ29sb3IiOm51bGwsIkxpbmVXZWlnaHQiOjAuMCwiTGluZVR5cGUiOjAsIlBhcmVudFN0eWxlIjpudWxsfSwiUGFyZW50U3R5bGUiOm51bGx9LCJQYXJlbnRTdHlsZSI6bnVsbH0sIlBhcmVudFN0eWxlIjpudWxsfSwiSW5kZXgiOjEyLCJTbWFydER1cmF0aW9uQWN0aXZhdGVkIjpmYWxzZSwiRGF0ZUZvcm1hdCI6eyIkcmVmIjoiMTM1NSJ9LCJXZWVrTnVtYmVyaW5nIjp7IiRpZCI6IjEzNjciLCJGb3JtYXQiOjAsIklzVmlzaWJsZSI6ZmFsc2UsIkxhc3RLbm93blZpc2liaWxpdHlTdGF0ZSI6ZmFsc2V9LCJCYXNlbGluZURhdGEiOnsiJGlkIjoiMTM2OCIsIlN0YXJ0RGF0ZSI6IjIwMjUtMTAtMzFUMDA6MDA6MDAiLCJFbmREYXRlIjoiMjAyNS0xMi0yOVQyMzo1OTowMCJ9LCJJZCI6IjBiMDNiYTQ2LWQyMjQtNDdmYi1iY2ZmLTkwMDVjN2U4YjBiZSIsIkltcG9ydElkIjpudWxsLCJUaXRsZSI6IkVTUi1MQS00IiwiTm90ZSI6bnVsbCwiSHlwZXJsaW5rIjp7IiRpZCI6IjEzNjkiLCJBZGRyZXNzIjoiIiwiU3ViQWRkcmVzcyI6IiJ9LCJJc0NoYW5nZWQiOmZhbHNlLCJJc05ldyI6ZmFsc2V9LHsiJGlkIjoiMTM3MCIsIkdyb3VwTmFtZSI6bnVsbCwiU3RhcnREYXRlIjoiMjAyNi0wNC0xN1QwMDowMDowMFoiLCJFbmREYXRlIjoiMjAyNi0wNi0xNVQyMzo1OTowMFoiLCJQZXJjZW50YWdlQ29tcGxldGUiOm51bGwsIlN0eWxlIjp7IiRpZCI6IjEzNzEiLCJTaGFwZSI6NCwiU2hhcGVUaGlja25lc3MiOjMsIkR1cmF0aW9uRm9ybWF0IjowLCJJbmNsdWRlTm9uV29ya2luZ0RheXNJbkR1cmF0aW9uIjpmYWxzZSwiUGVyY2VudGFnZUNvbXBsZXRlU3R5bGUiOnsiJGlkIjoiMTM3MiIsIkZvbnRTZXR0aW5ncyI6eyIkaWQiOiIxMzczIiwiRm9udFNpemUiOjEwLCJGb250TmFtZSI6IkNhbGlicmkiLCJJc0JvbGQiOmZhbHNlLCJJc0l0YWxpYyI6ZmFsc2UsIklzVW5kZXJsaW5lZCI6ZmFsc2UsIlBhcmVudFN0eWxlIjpudWxsfSwiQXV0b1NpemUiOjAsIkZvcmVncm91bmQiOnsiJGlkIjoiMTM3NCIsIkNvbG9yIjp7IiRpZCI6IjEzNz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zNzYiLCJUb3AiOjAuMCwiTGVmdCI6MC4wLCJSaWdodCI6MC4wLCJCb3R0b20iOjAuMH0sIlBhZGRpbmciOnsiJGlkIjoiMTM3NyIsIlRvcCI6MC4wLCJMZWZ0IjowLjAsIlJpZ2h0IjowLjAsIkJvdHRvbSI6MC4wfSwiQmFja2dyb3VuZCI6eyIkaWQiOiIxMzc4IiwiQ29sb3IiOnsiJGlkIjoiMTM3OSIsIkEiOjg5LCJSIjowLCJHIjowLCJCIjowfX0sIklzVmlzaWJsZSI6dHJ1ZSwiV2lkdGgiOjAuMCwiSGVpZ2h0IjowLjAsIkJvcmRlclN0eWxlIjp7IiRpZCI6IjEzODAiLCJMaW5lQ29sb3IiOm51bGwsIkxpbmVXZWlnaHQiOjAuMCwiTGluZVR5cGUiOjAsIlBhcmVudFN0eWxlIjpudWxsfSwiUGFyZW50U3R5bGUiOm51bGx9LCJEdXJhdGlvblN0eWxlIjp7IiRpZCI6IjEzODEiLCJGb250U2V0dGluZ3MiOnsiJGlkIjoiMTM4MiIsIkZvbnRTaXplIjoxMiwiRm9udE5hbWUiOiJDYWxpYnJpIiwiSXNCb2xkIjpmYWxzZSwiSXNJdGFsaWMiOmZhbHNlLCJJc1VuZGVybGluZWQiOmZhbHNlLCJQYXJlbnRTdHlsZSI6bnVsbH0sIkF1dG9TaXplIjowLCJGb3JlZ3JvdW5kIjp7IiRpZCI6IjEzODMiLCJDb2xvciI6eyIkaWQiOiIxMzg0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zg1IiwiVG9wIjowLjAsIkxlZnQiOjAuMCwiUmlnaHQiOjAuMCwiQm90dG9tIjowLjB9LCJQYWRkaW5nIjp7IiRpZCI6IjEzODYiLCJUb3AiOjAuMCwiTGVmdCI6MC4wLCJSaWdodCI6MC4wLCJCb3R0b20iOjAuMH0sIkJhY2tncm91bmQiOnsiJGlkIjoiMTM4NyIsIkNvbG9yIjp7IiRpZCI6IjEzODgiLCJBIjowLCJSIjoyNTUsIkciOjI1NSwiQiI6MjU1fX0sIklzVmlzaWJsZSI6dHJ1ZSwiV2lkdGgiOjAuMCwiSGVpZ2h0IjowLjAsIkJvcmRlclN0eWxlIjp7IiRpZCI6IjEzODkiLCJMaW5lQ29sb3IiOm51bGwsIkxpbmVXZWlnaHQiOjAuMCwiTGluZVR5cGUiOjAsIlBhcmVudFN0eWxlIjpudWxsfSwiUGFyZW50U3R5bGUiOm51bGx9LCJIb3Jpem9udGFsQ29ubmVjdG9yU3R5bGUiOnsiJGlkIjoiMTM5MCIsIkxpbmVDb2xvciI6eyIkaWQiOiIxMzkxIiwiJHR5cGUiOiJOTFJFLkNvbW1vbi5Eb20uU29saWRDb2xvckJydXNoLCBOTFJFLkNvbW1vbiIsIkNvbG9yIjp7IiRpZCI6IjEzOTIiLCJBIjoyNTUsIlIiOjIwNCwiRyI6MjA0LCJCIjoyMDR9fSwiTGluZVdlaWdodCI6MS4wLCJMaW5lVHlwZSI6MCwiUGFyZW50U3R5bGUiOm51bGx9LCJWZXJ0aWNhbENvbm5lY3RvclN0eWxlIjp7IiRpZCI6IjEzOTMiLCJMaW5lQ29sb3IiOnsiJGlkIjoiMTM5NCIsIiR0eXBlIjoiTkxSRS5Db21tb24uRG9tLlNvbGlkQ29sb3JCcnVzaCwgTkxSRS5Db21tb24iLCJDb2xvciI6eyIkaWQiOiIxMzk1IiwiQSI6MjU1LCJSIjoyMDQsIkciOjIwNCwiQiI6MjA0fX0sIkxpbmVXZWlnaHQiOjAuMCwiTGluZVR5cGUiOjAsIlBhcmVudFN0eWxlIjpudWxsfSwiTWFyZ2luIjpudWxsLCJTdGFydERhdGVQb3NpdGlvbiI6MCwiRW5kRGF0ZVBvc2l0aW9uIjowLCJEYXRlSXNWaXNpYmxlIjp0cnVlLCJUaXRsZVBvc2l0aW9uIjoyLCJEdXJhdGlvblBvc2l0aW9uIjo0LCJQZXJjZW50YWdlQ29tcGxldGVkUG9zaXRpb24iOjYsIlZhcmlhbmNlUG9zaXRpb24iOjYsIlNwYWNpbmciOjEwLCJJc0JlbG93VGltZWJhbmQiOnRydWUsIlBlcmNlbnRhZ2VDb21wbGV0ZVNoYXBlT3BhY2l0eSI6MzUsIkJhc2VsaW5lU3R5bGUiOnsiJGlkIjoiMTM5NiIsIlNoYXBlU3R5bGUiOnsiJGlkIjoiMTM5NyIsIk1hcmdpbiI6eyIkaWQiOiIxMzk4IiwiVG9wIjowLjAsIkxlZnQiOjAuMCwiUmlnaHQiOjAuMCwiQm90dG9tIjowLjB9LCJQYWRkaW5nIjp7IiRpZCI6IjEzOTkiLCJUb3AiOjAuMCwiTGVmdCI6MC4wLCJSaWdodCI6MC4wLCJCb3R0b20iOjAuMH0sIkJhY2tncm91bmQiOnsiJGlkIjoiMTQwMCIsIkNvbG9yIjp7IiRpZCI6IjE0MDEiLCJBIjoxNTMsIlIiOjAsIkciOjAsIkIiOjB9fSwiSXNWaXNpYmxlIjp0cnVlLCJXaWR0aCI6MC4wLCJIZWlnaHQiOjAuMCwiQm9yZGVyU3R5bGUiOm51bGwsIlBhcmVudFN0eWxlIjpudWxsfSwiTWFyZ2luIjp7IiRpZCI6IjE0MDIiLCJUb3AiOjAuMCwiTGVmdCI6MC4wLCJSaWdodCI6MC4wLCJCb3R0b20iOjAuMH0sIlBhZGRpbmciOnsiJGlkIjoiMTQwMyIsIlRvcCI6MC4wLCJMZWZ0IjowLjAsIlJpZ2h0IjowLjAsIkJvdHRvbSI6MC4wfSwiQmFja2dyb3VuZCI6bnVsbCwiSXNWaXNpYmxlIjp0cnVlLCJXaWR0aCI6MC4wLCJIZWlnaHQiOjAuMCwiQm9yZGVyU3R5bGUiOm51bGwsIlBhcmVudFN0eWxlIjpudWxsfSwiU2hhcGVTdHlsZSI6eyIkaWQiOiIxNDA0IiwiTWFyZ2luIjp7IiRpZCI6IjE0MDUiLCJUb3AiOjAuMCwiTGVmdCI6NC4wLCJSaWdodCI6NC4wLCJCb3R0b20iOjAuMH0sIlBhZGRpbmciOnsiJGlkIjoiMTQwNiIsIlRvcCI6MC4wLCJMZWZ0IjowLjAsIlJpZ2h0IjowLjAsIkJvdHRvbSI6MC4wfSwiQmFja2dyb3VuZCI6eyIkaWQiOiIxNDA3IiwiQ29sb3IiOnsiJGlkIjoiMTQwOCIsIkEiOjI1NSwiUiI6MjI4LCJHIjowLCJCIjo4OX19LCJJc1Zpc2libGUiOnRydWUsIldpZHRoIjowLjAsIkhlaWdodCI6MjAuMCwiQm9yZGVyU3R5bGUiOnsiJGlkIjoiMTQwOSIsIkxpbmVDb2xvciI6eyIkaWQiOiIxNDEwIiwiJHR5cGUiOiJOTFJFLkNvbW1vbi5Eb20uU29saWRDb2xvckJydXNoLCBOTFJFLkNvbW1vbiIsIkNvbG9yIjp7IiRpZCI6IjE0MTEiLCJBIjoyNTUsIlIiOjIzNCwiRyI6MjIsIkIiOjMwfX0sIkxpbmVXZWlnaHQiOjAuMCwiTGluZVR5cGUiOjAsIlBhcmVudFN0eWxlIjpudWxsfSwiUGFyZW50U3R5bGUiOm51bGx9LCJUaXRsZVN0eWxlIjp7IiRpZCI6IjE0MTIiLCJGb250U2V0dGluZ3MiOnsiJGlkIjoiMTQxMyIsIkZvbnRTaXplIjoxMCwiRm9udE5hbWUiOiJDYWxpYnJpIiwiSXNCb2xkIjp0cnVlLCJJc0l0YWxpYyI6ZmFsc2UsIklzVW5kZXJsaW5lZCI6ZmFsc2UsIlBhcmVudFN0eWxlIjpudWxsfSwiQXV0b1NpemUiOjAsIkZvcmVncm91bmQiOnsiJGlkIjoiMTQxNCIsIkNvbG9yIjp7IiRpZCI6IjE0MTUiLCJBIjoyNTUsIlIiOjIzMiwiRyI6MjMyLCJCIjoyMzJ9fSwiTWF4V2lkdGgiOjcyMC4wLCJNYXhIZWlnaHQiOiJJbmZpbml0eSIsIlNtYXJ0Rm9yZWdyb3VuZElzQWN0aXZlIjpmYWxzZSwiSG9yaXpvbnRhbEFsaWdubWVudCI6MSwiVmVydGljYWxBbGlnbm1lbnQiOjAsIlNtYXJ0Rm9yZWdyb3VuZCI6bnVsbCwiQmFja2dyb3VuZEZpbGxUeXBlIjowLCJNYXJnaW4iOnsiJGlkIjoiMTQxNiIsIlRvcCI6MC4wLCJMZWZ0IjowLjAsIlJpZ2h0IjowLjAsIkJvdHRvbSI6MC4wfSwiUGFkZGluZyI6eyIkaWQiOiIxNDE3IiwiVG9wIjowLjAsIkxlZnQiOjAuMCwiUmlnaHQiOjAuMCwiQm90dG9tIjowLjB9LCJCYWNrZ3JvdW5kIjp7IiRpZCI6IjE0MTgiLCJDb2xvciI6eyIkaWQiOiIxNDE5IiwiQSI6MCwiUiI6MjU1LCJHIjoyNTUsIkIiOjI1NX19LCJJc1Zpc2libGUiOnRydWUsIldpZHRoIjowLjAsIkhlaWdodCI6MC4wLCJCb3JkZXJTdHlsZSI6eyIkaWQiOiIxNDIwIiwiTGluZUNvbG9yIjpudWxsLCJMaW5lV2VpZ2h0IjowLjAsIkxpbmVUeXBlIjowLCJQYXJlbnRTdHlsZSI6bnVsbH0sIlBhcmVudFN0eWxlIjpudWxsfSwiRGF0ZVN0eWxlIjp7IiRpZCI6IjE0MjEiLCJGb250U2V0dGluZ3MiOnsiJGlkIjoiMTQyMiIsIkZvbnRTaXplIjo5LCJGb250TmFtZSI6IkNhbGlicmkiLCJJc0JvbGQiOmZhbHNlLCJJc0l0YWxpYyI6ZmFsc2UsIklzVW5kZXJsaW5lZCI6ZmFsc2UsIlBhcmVudFN0eWxlIjpudWxsfSwiQXV0b1NpemUiOjIsIkZvcmVncm91bmQiOnsiJGlkIjoiMTQyMyIsIkNvbG9yIjp7IiRpZCI6IjE0MjQiLCJBIjoyNTUsIlIiOjAsIkciOjAsIkIiOjB9fSwiTWF4V2lkdGgiOjY3LjUxMjQ0MzU0MjQ4MDQ2OSwiTWF4SGVpZ2h0IjoiSW5maW5pdHkiLCJTbWFydEZvcmVncm91bmRJc0FjdGl2ZSI6ZmFsc2UsIkhvcml6b250YWxBbGlnbm1lbnQiOjAsIlZlcnRpY2FsQWxpZ25tZW50IjowLCJTbWFydEZvcmVncm91bmQiOm51bGwsIkJhY2tncm91bmRGaWxsVHlwZSI6MCwiTWFyZ2luIjp7IiRpZCI6IjE0MjUiLCJUb3AiOjAuMCwiTGVmdCI6MC4wLCJSaWdodCI6MC4wLCJCb3R0b20iOjAuMH0sIlBhZGRpbmciOnsiJGlkIjoiMTQyNiIsIlRvcCI6MC4wLCJMZWZ0IjowLjAsIlJpZ2h0IjowLjAsIkJvdHRvbSI6MC4wfSwiQmFja2dyb3VuZCI6eyIkaWQiOiIxNDI3IiwiQ29sb3IiOnsiJGlkIjoiMTQyOCIsIkEiOjAsIlIiOjI1NSwiRyI6MjU1LCJCIjoyNTV9fSwiSXNWaXNpYmxlIjp0cnVlLCJXaWR0aCI6MC4wLCJIZWlnaHQiOjAuMCwiQm9yZGVyU3R5bGUiOnsiJGlkIjoiMTQyOSIsIkxpbmVDb2xvciI6bnVsbCwiTGluZVdlaWdodCI6MC4wLCJMaW5lVHlwZSI6MCwiUGFyZW50U3R5bGUiOm51bGx9LCJQYXJlbnRTdHlsZSI6bnVsbH0sIkRhdGVGb3JtYXQiOnsiJGlkIjoiMTQz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MxIiwiRm9ybWF0IjowLCJJc1Zpc2libGUiOmZhbHNlLCJMYXN0S25vd25WaXNpYmlsaXR5U3RhdGUiOmZhbHNlfSwiSXNWaXNpYmxlIjp0cnVlLCJWYXJpYW5jZVN0eWxlIjp7IiRpZCI6IjE0MzIiLCJUZXh0U3R5bGUiOnsiJGlkIjoiMTQzMyIsIkZvbnRTZXR0aW5ncyI6eyIkaWQiOiIxNDM0IiwiRm9udFNpemUiOjExLCJGb250TmFtZSI6IkNhbGlicmkiLCJJc0JvbGQiOmZhbHNlLCJJc0l0YWxpYyI6ZmFsc2UsIklzVW5kZXJsaW5lZCI6ZmFsc2UsIlBhcmVudFN0eWxlIjpudWxsfSwiQXV0b1NpemUiOjAsIkZvcmVncm91bmQiOnsiJGlkIjoiMTQzNSIsIkNvbG9yIjp7IiRpZCI6IjE0Mz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zNyIsIlRvcCI6MC4wLCJMZWZ0IjowLjAsIlJpZ2h0IjowLjAsIkJvdHRvbSI6MC4wfSwiUGFkZGluZyI6eyIkaWQiOiIxNDM4IiwiVG9wIjowLjAsIkxlZnQiOjAuMCwiUmlnaHQiOjAuMCwiQm90dG9tIjowLjB9LCJCYWNrZ3JvdW5kIjp7IiRpZCI6IjE0MzkiLCJDb2xvciI6eyIkaWQiOiIxNDQwIiwiQSI6MCwiUiI6MCwiRyI6MCwiQiI6MH19LCJJc1Zpc2libGUiOnRydWUsIldpZHRoIjowLjAsIkhlaWdodCI6MC4wLCJCb3JkZXJTdHlsZSI6eyIkaWQiOiIxNDQxIiwiTGluZUNvbG9yIjpudWxsLCJMaW5lV2VpZ2h0IjowLjAsIkxpbmVUeXBlIjowLCJQYXJlbnRTdHlsZSI6bnVsbH0sIlBhcmVudFN0eWxlIjpudWxsfSwiUGFyZW50U3R5bGUiOm51bGx9LCJQYXJlbnRTdHlsZSI6bnVsbH0sIkluZGV4IjoxMywiU21hcnREdXJhdGlvbkFjdGl2YXRlZCI6ZmFsc2UsIkRhdGVGb3JtYXQiOnsiJHJlZiI6IjE0MzAifSwiV2Vla051bWJlcmluZyI6eyIkaWQiOiIxNDQyIiwiRm9ybWF0IjowLCJJc1Zpc2libGUiOmZhbHNlLCJMYXN0S25vd25WaXNpYmlsaXR5U3RhdGUiOmZhbHNlfSwiQmFzZWxpbmVEYXRhIjp7IiRpZCI6IjE0NDMiLCJTdGFydERhdGUiOiIyMDI2LTA0LTE3VDAwOjAwOjAwIiwiRW5kRGF0ZSI6IjIwMjYtMDYtMTVUMjM6NTk6MDAifSwiSWQiOiI0OThhOGM0NC0xZDE5LTRlOGMtYWNlOC00NjE1ZWU2YjMxZTIiLCJJbXBvcnRJZCI6bnVsbCwiVGl0bGUiOiJFU1ItTEEtRVJBUyIsIk5vdGUiOm51bGwsIkh5cGVybGluayI6eyIkaWQiOiIxNDQ0IiwiQWRkcmVzcyI6IiIsIlN1YkFkZHJlc3MiOiIifSwiSXNDaGFuZ2VkIjpmYWxzZSwiSXNOZXciOmZhbHNlfV0sIlN3aW1sYW5lcyI6W10sIk1zUHJvamVjdEl0ZW1zVHJlZSI6eyIkaWQiOiIxNDQ1IiwiUm9vdCI6eyJJbXBvcnRJZCI6bnVsbCwiSXNJbXBvcnRlZCI6ZmFsc2UsIkNoaWxkcmVuIjpbXX19LCJNZXRhZGF0YSI6eyIkaWQiOiIxNDQ2IiwiU291cmNlVGhlbWUiOiJ7XCIkaWRcIjpcIjFcIixcIklkXCI6XCIwNTJkZWU3Ny01NGY4LTQ4MjctYjk3OC1hYjFhZjgxYjg5ODlcIixcIkNhdGVnb3J5XCI6MixcIkN1bHR1cmVJbmZvTmFtZVwiOlwiZW4tVVNcIixcIlZlcnNpb25cIjp7XCIkaWRcIjpcIjJcIixcIlRoZW1lRG9tVmVyc2lvblwiOlwiMi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E5MixcIkdcIjo4MCxcIkJcIjo3N319LFwiSG9yaXpvbnRhbEFsaWdubWVudFwiOjAsXCJJc1Zpc2libGVcIjp0cnV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E5MixcIkdcIjo4MCxcIkJcIjo3N319LFwiSG9yaXpvbnRhbEFsaWdubWVudFwiOjAsXCJJc1Zpc2libGVcIjp0cnVlfSxcIlRvZGF5TWFya2VyU3R5bGVcIjp7XCIkaWRcIjpcIjEzXCIsXCJUb2RheVRleHRTdHlsZVwiOntcIiRpZFwiOlwiMTRcIixcIkZvbnRTZXR0aW5nc1wiOntcIiRpZFwiOlwiMTVcIixcIkZvbnRTaXplXCI6MTE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A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C4wLFwiUmlnaHRcIjoxMC4wLFwiQm90dG9tXCI6MC4wfSxcIlBhZGRpbmdcIjp7XCIkaWRcIjpcIjMwXCIsXCJUb3BcIjozLjAsXCJMZWZ0XCI6MC4wLFwiUmlnaHRcIjowLjAsXCJCb3R0b21cIjozLjB9LFwiQmFja2dyb3VuZFwiOntcIiRpZFwiOlwiMzFcIixcIkNvbG9yXCI6e1wiJGlkXCI6XCIzMlwiLFwiQVwiOjI1NSxcIlJcIjoxMTksXCJHXCI6MCxcIkJcIjoxNzh9fSxcIklzVmlzaWJsZVwiOnRydWUsXCJXaWR0aFwiOjA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c3LFwiUlwiOjI1NSxcIkdcIjowLFwiQlwiOjB9fSxcIkVsYXBzZWRUaW1lRm9ybWF0XCI6Mi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E0OCxcIkdcIjowLFwiQlwiOjE3OH19LFwiSXNWaXNpYmxlXCI6ZmFsc2UsXCJXaWR0aFwiOjAuMCxcIkhlaWdodFwiOjAuMCxcIkJvcmRlclN0eWxlXCI6bnVsbH0sXCJUYXNrU3R5bGVcIjp7XCIkaWRcIjpcIjQ0XCIsXCJTaGFwZVwiOjQsXCJTaGFwZVRoaWNrbmVzc1wiOjIsXCJEdXJhdGlvbkZvcm1hdFwiOjU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TkyLFwiR1wiOjgwLFwiQlwiOjc3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IsXCJGb250TmFtZVwiOlwiQ2FsaWJyaVwiLFwiSXNCb2xkXCI6ZmFsc2UsXCJJc0l0YWxpY1wiOmZhbHNlLFwiSXNVbmRlcmxpbmVkXCI6ZmFsc2V9LFwiRm9yZWdyb3VuZFwiOntcIiRpZFwiOlwiNTRcIixcIkNvbG9yXCI6e1wiJGlkXCI6XCI1NVwiLFwiQVwiOjI1NSxcIlJcIjoxNzgsXCJHXCI6MTQsXCJCXCI6MTh9fSxcIkhvcml6b250YWxBbGlnbm1lbnRcIjowLFwiSXNWaXNpYmxlXCI6dHJ1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S4wLFwiTGluZVR5cGVcIjowfSxcIklzVmlzaWJsZVwiOnRydWV9LFwiTWFyZ2luXCI6e1wiJGlkXCI6XCI2NFwiLFwiVG9wXCI6MC4wLFwiTGVmdFwiOjAuMCxcIlJpZ2h0XCI6MC4wLFwiQm90dG9tXCI6MC4wfSxcIlN0YXJ0RGF0ZVBvc2l0aW9uXCI6MCxcIkVuZERhdGVQb3NpdGlvblwiOjAsXCJUaXRsZVBvc2l0aW9uXCI6MixcIkR1cmF0aW9uUG9zaXRpb25cIjoxLFwiUGVyY2VudGFnZUNvbXBsZXRlZFBvc2l0aW9uXCI6MCxcIlZhcmlhbmNlUG9zaXRpb25cIjoyLFwiU3BhY2luZ1wiOjEwLFwiSXNCZWxvd1RpbWViYW5kXCI6dHJ1ZSxcIkJhc2VsaW5lU3R5bGVcIjp7XCIkaWRcIjpcIjY1XCIsXCJCYXNlbGluZVNoYXBlU3R5bGVcIjp7XCIkaWRcIjpcIjY2XCIsXCJNYXJnaW5cIjp7XCIkaWRcIjpcIjY3XCIsXCJUb3BcIjowLjAsXCJMZWZ0XCI6MC4wLFwiUmlnaHRcIjowLjAsXCJCb3R0b21cIjowLjB9LFwiUGFkZGluZ1wiOntcIiRpZFwiOlwiNjhcIixcIlRvcFwiOjAuMCxcIkxlZnRcIjowLjAsXCJSaWdodFwiOjAuMCxcIkJvdHRvbVwiOjAuMH0sXCJCYWNrZ3JvdW5kXCI6e1wiJGlkXCI6XCI2OVwiLFwiQ29sb3JcIjp7XCIkaWRcIjpcIjcwXCIsXCJBXCI6MTUzLFwiUlwiOjAsXCJHXCI6MCxcIkJcIjowfX0sXCJJc1Zpc2libGVcIjpmYWxzZSxcIldpZHRoXCI6MC4wLFwiSGVpZ2h0XCI6MC4wLFwiQm9yZGVyU3R5bGVcIjp7XCIkaWRcIjpcIjcxXCIsXCJMaW5lU3R5bGVcIjp7XCIkaWRcIjpcIjcyXCIsXCJMaW5lQ29sb3JcIjp7XCIkaWRcIjpcIjczXCIsXCJDb2xvclwiOntcIiRpZFwiOlwiNzRcIixcIkFcIjoyNTUsXCJSXCI6MjU1LFwiR1wiOjAsXCJCXCI6MH19LFwiTGluZVdlaWdodFwiOjIuMCxcIkxpbmVUeXBlXCI6MH0sXCJJc1Zpc2libGVcIjpmYWxzZX19fSxcIlNoYXBlU3R5bGVcIjp7XCIkaWRcIjpcIjc1XCIsXCJNYXJnaW5cIjp7XCIkaWRcIjpcIjc2XCIsXCJUb3BcIjowLjAsXCJMZWZ0XCI6NC4wLFwiUmlnaHRcIjo0LjAsXCJCb3R0b21cIjowLjB9LFwiUGFkZGluZ1wiOntcIiRpZFwiOlwiNzdcIixcIlRvcFwiOjAuMCxcIkxlZnRcIjowLjAsXCJSaWdodFwiOjAuMCxcIkJvdHRvbVwiOjAuMH0sXCJCYWNrZ3JvdW5kXCI6e1wiJGlkXCI6XCI3OFwiLFwiQ29sb3JcIjp7XCIkaWRcIjpcIjc5XCIsXCJBXCI6MjU1LFwiUlwiOjIyOCxcIkdcIjowLFwiQlwiOjg5fX0sXCJJc1Zpc2libGVcIjp0cnVlLFwiV2lkdGhcIjowLjAsXCJIZWlnaHRcIjoyMi4wLFwiQm9yZGVyU3R5bGVcIjp7XCIkaWRcIjpcIjgwXCIsXCJMaW5lU3R5bGVcIjp7XCIkaWRcIjpcIjgxXCIsXCJMaW5lQ29sb3JcIjp7XCIkaWRcIjpcIjgyXCIsXCJDb2xvclwiOntcIiRpZFwiOlwiODNcIixcIkFcIjoyNTUsXCJSXCI6MjM0LFwiR1wiOjIyLFwiQlwiOjMwfX0sXCJMaW5lV2VpZ2h0XCI6Mi4wLFwiTGluZVR5cGVcIjowfSxcIklzVmlzaWJsZVwiOmZhbHNlfX0sXCJUaXRsZVN0eWxlXCI6e1wiJGlkXCI6XCI4NFwiLFwiRm9udFNldHRpbmdzXCI6e1wiJGlkXCI6XCI4NVwiLFwiRm9udFNpemVcIjoxMCxcIkZvbnROYW1lXCI6XCJDYWxpYnJpXCIsXCJJc0JvbGRcIjp0cnVlLFwiSXNJdGFsaWNcIjpmYWxzZSxcIklzVW5kZXJsaW5lZFwiOmZhbHNlfSxcIkZvcmVncm91bmRcIjp7XCIkaWRcIjpcIjg2XCIsXCJDb2xvclwiOntcIiRpZFwiOlwiODdcIixcIkFcIjoyNTUsXCJSXCI6MjMyLFwiR1wiOjIzMixcIkJcIjoyMzJ9fSxcIkhvcml6b250YWxBbGlnbm1lbnRcIjoxLFwiSXNWaXNpYmxlXCI6dHJ1ZX0sXCJEYXRlU3R5bGVcIjp7XCIkaWRcIjpcIjg4XCIsXCJGb250U2V0dGluZ3NcIjp7XCIkaWRcIjpcIjg5XCIsXCJGb250U2l6ZVwiOjksXCJGb250TmFtZVwiOlwiQ2FsaWJyaVwiLFwiSXNCb2xkXCI6ZmFsc2UsXCJJc0l0YWxpY1wiOmZhbHNlLFwiSXNVbmRlcmxpbmVkXCI6ZmFsc2V9LFwiRm9yZWdyb3VuZFwiOntcIiRpZFwiOlwiOTBcIixcIkNvbG9yXCI6e1wiJGlkXCI6XCI5MVwiLFwiQVwiOjI1NSxcIlJcIjowLFwiR1wiOjAsXCJCXCI6MH19LFwiSG9yaXpvbnRhbEFsaWdubWVudFwiOjAsXCJJc1Zpc2libGVcIjp0cnVlfSxcIkRhdGVGb3JtYXRcIjp7XCIkaWRcIjpcIj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kzXCIsXCJGb3JtYXRcIjowLFwiSXNWaXNpYmxlXCI6ZmFsc2UsXCJMYXN0S25vd25WaXNpYmlsaXR5U3RhdGVcIjpmYWxzZX0sXCJWYXJpYW5jZVN0eWxlXCI6e1wiJGlkXCI6XCI5NFwiLFwiVmFyaWFuY2VUZXh0U3R5bGVcIjp7XCIkaWRcIjpcIjk1XCIsXCJGb250U2V0dGluZ3NcIjp7XCIkaWRcIjpcIjk2XCIsXCJGb250U2l6ZVwiOjEwLFwiRm9udE5hbWVcIjpcIkNhbGlicmlcIixcIklzQm9sZFwiOmZhbHNlLFwiSXNJdGFsaWNcIjpmYWxzZSxcIklzVW5kZXJsaW5lZFwiOmZhbHNlfSxcIkZvcmVncm91bmRcIjp7XCIkaWRcIjpcIjk3XCIsXCJDb2xvclwiOntcIiRpZFwiOlwiOThcIixcIkFcIjoyNTUsXCJSXCI6MCxcIkdcIjowLFwiQlwiOjB9fSxcIkhvcml6b250YWxBbGlnbm1lbnRcIjowLFwiSXNWaXNpYmxlXCI6ZmFsc2V9fX0sXCJNaWxlc3RvbmVTdHlsZVwiOntcIiRpZFwiOlwiOTlcIixcIlNoYXBlXCI6MixcIklzQmVsb3dUaW1lYmFuZFwiOmZhbHNlLFwiU2hhcGVTaXplXCI6MCxcIlBhZGRpbmdcIjp7XCIkaWRcIjpcIjEwMFwiLFwiVG9wXCI6NS4wLFwiTGVmdFwiOjMuMCxcIlJpZ2h0XCI6MC4wLFwiQm90dG9tXCI6Mi4wfSxcIlNoYXBlU3R5bGVcIjp7XCIkaWRcIjpcIjEwMVwiLFwiTWFyZ2luXCI6e1wiJGlkXCI6XCIxMDJcIixcIlRvcFwiOjAuMCxcIkxlZnRcIjowLjAsXCJSaWdodFwiOjAuMCxcIkJvdHRvbVwiOjAuMH0sXCJQYWRkaW5nXCI6e1wiJGlkXCI6XCIxMDNcIixcIlRvcFwiOjAuMCxcIkxlZnRcIjowLjAsXCJSaWdodFwiOjAuMCxcIkJvdHRvbVwiOjAuMH0sXCJCYWNrZ3JvdW5kXCI6e1wiJGlkXCI6XCIxMDRcIixcIkNvbG9yXCI6e1wiJGlkXCI6XCIxMDVcIixcIkFcIjoyNTUsXCJSXCI6MjI4LFwiR1wiOjAsXCJCXCI6ODl9fSxcIklzVmlzaWJsZVwiOnRydWUsXCJXaWR0aFwiOjguMCxcIkhlaWdodFwiOjguMCxcIkJvcmRlclN0eWxlXCI6e1wiJGlkXCI6XCIxMDZcIixcIkxpbmVTdHlsZVwiOntcIiRpZFwiOlwiMTA3XCIsXCJMaW5lQ29sb3JcIjp7XCIkaWRcIjpcIjEwOFwiLFwiQ29sb3JcIjp7XCIkaWRcIjpcIjEwOVwiLFwiQVwiOjI1NSxcIlJcIjoyMzQsXCJHXCI6MjIsXCJCXCI6MzB9fSxcIkxpbmVXZWlnaHRcIjoyLjAsXCJMaW5lVHlwZVwiOjB9LFwiSXNWaXNpYmxlXCI6ZmFsc2V9fSxcIlRpdGxlU3R5bGVcIjp7XCIkaWRcIjpcIjExMFwiLFwiRm9udFNldHRpbmdzXCI6e1wiJGlkXCI6XCIxMTFcIixcIkZvbnRTaXplXCI6MTAsXCJGb250TmFtZVwiOlwiQ2FsaWJyaVwiLFwiSXNCb2xkXCI6dHJ1ZSxcIklzSXRhbGljXCI6ZmFsc2UsXCJJc1VuZGVybGluZWRcIjpmYWxzZX0sXCJGb3JlZ3JvdW5kXCI6e1wiJGlkXCI6XCIxMTJcIixcIkNvbG9yXCI6e1wiJGlkXCI6XCIxMTNcIixcIkFcIjoyNTUsXCJSXCI6MCxcIkdcIjowLFwiQlwiOjB9fSxcIkhvcml6b250YWxBbGlnbm1lbnRcIjowLFwiSXNWaXNpYmxlXCI6dHJ1ZX0sXCJEYXRlU3R5bGVcIjp7XCIkaWRcIjpcIjExNFwiLFwiRm9udFNldHRpbmdzXCI6e1wiJGlkXCI6XCIxMTVcIixcIkZvbnRTaXplXCI6OSxcIkZvbnROYW1lXCI6XCJDYWxpYnJpXCIsXCJJc0JvbGRcIjpmYWxzZSxcIklzSXRhbGljXCI6ZmFsc2UsXCJJc1VuZGVybGluZWRcIjpmYWxzZX0sXCJGb3JlZ3JvdW5kXCI6e1wiJGlkXCI6XCIxMTZcIixcIkNvbG9yXCI6e1wiJGlkXCI6XCIxMTdcIixcIkFcIjoyNTUsXCJSXCI6MTE1LFwiR1wiOjExNSxcIkJcIjoxMTV9fSxcIkhvcml6b250YWxBbGlnbm1lbnRcIjowLFwiSXNWaXNpYmxlXCI6dHJ1ZX0sXCJEYXRlRm9ybWF0XCI6e1wiJGlkXCI6XCIxMTh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E5XCIsXCJGb3JtYXRcIjowLFwiSXNWaXNpYmxlXCI6ZmFsc2UsXCJMYXN0S25vd25WaXNpYmlsaXR5U3RhdGVcIjpmYWxzZX0sXCJWYXJpYW5jZVN0eWxlXCI6e1wiJGlkXCI6XCIxMjBcIixcIlZhcmlhbmNlVGV4dFN0eWxlXCI6e1wiJGlkXCI6XCIxMjFcIixcIkZvbnRTZXR0aW5nc1wiOntcIiRpZFwiOlwiMTIyXCIsXCJGb250U2l6ZVwiOjEwLFwiRm9udE5hbWVcIjpcIkNhbGlicmlcIixcIklzQm9sZFwiOmZhbHNlLFwiSXNJdGFsaWNcIjpmYWxzZSxcIklzVW5kZXJsaW5lZFwiOmZhbHNlfSxcIkZvcmVncm91bmRcIjp7XCIkaWRcIjpcIjEyM1wiLFwiQ29sb3JcIjp7XCIkaWRcIjpcIjEyNFwiLFwiQVwiOjI1NSxcIlJcIjowLFwiR1wiOjAsXCJCXCI6MH19LFwiSG9yaXpvbnRhbEFsaWdubWVudFwiOjAsXCJJc1Zpc2libGVcIjpmYWxzZX19fSxcIk1vdFN0eWxlXCI6e1wiJGlkXCI6XCIxMjVcIixcIlNoYXBlXCI6MixcIlNoYXBlU2l6ZVwiOjAsXCJEZXRhaWxzU3BhY2luZ1wiOjAuMCxcIlBhZGRpbmdcIjp7XCIkaWRcIjpcIjEyNlwiLFwiVG9wXCI6NS4wLFwiTGVmdFwiOjMuMCxcIlJpZ2h0XCI6MC4wLFwiQm90dG9tXCI6Mi4wfSxcIlBvc2l0aW9uT25UYXNrXCI6MSxcIlNoYXBlU3R5bGVcIjp7XCIkaWRcIjpcIjEyN1wiLFwiTWFyZ2luXCI6e1wiJGlkXCI6XCIxMjhcIixcIlRvcFwiOjAuMCxcIkxlZnRcIjowLjAsXCJSaWdodFwiOjAuMCxcIkJvdHRvbVwiOjAuMH0sXCJQYWRkaW5nXCI6e1wiJGlkXCI6XCIxMjlcIixcIlRvcFwiOjAuMCxcIkxlZnRcIjowLjAsXCJSaWdodFwiOjAuMCxcIkJvdHRvbVwiOjAuMH0sXCJCYWNrZ3JvdW5kXCI6e1wiJGlkXCI6XCIxMzBcIixcIkNvbG9yXCI6e1wiJGlkXCI6XCIxMzFcIixcIkFcIjoyNTUsXCJSXCI6MjI4LFwiR1wiOjAsXCJCXCI6ODl9fSxcIklzVmlzaWJsZVwiOnRydWUsXCJXaWR0aFwiOjguMCxcIkhlaWdodFwiOjguMCxcIkJvcmRlclN0eWxlXCI6e1wiJGlkXCI6XCIxMzJcIixcIkxpbmVTdHlsZVwiOntcIiRpZFwiOlwiMTMzXCIsXCJMaW5lQ29sb3JcIjp7XCIkaWRcIjpcIjEzNFwiLFwiQ29sb3JcIjp7XCIkaWRcIjpcIjEzNVwiLFwiQVwiOjI1NSxcIlJcIjoyMzQsXCJHXCI6MjIsXCJCXCI6MzB9fSxcIkxpbmVXZWlnaHRcIjowLjAsXCJMaW5lVHlwZVwiOjB9LFwiSXNWaXNpYmxlXCI6ZmFsc2V9fSxcIlRpdGxlU3R5bGVcIjp7XCIkaWRcIjpcIjEzNlwiLFwiRm9udFNldHRpbmdzXCI6e1wiJGlkXCI6XCIxMzdcIixcIkZvbnRTaXplXCI6MTAsXCJGb250TmFtZVwiOlwiQ2FsaWJyaVwiLFwiSXNCb2xkXCI6dHJ1ZSxcIklzSXRhbGljXCI6ZmFsc2UsXCJJc1VuZGVybGluZWRcIjpmYWxzZX0sXCJGb3JlZ3JvdW5kXCI6e1wiJGlkXCI6XCIxMzhcIixcIkNvbG9yXCI6e1wiJGlkXCI6XCIxMzlcIixcIkFcIjoyNTUsXCJSXCI6MCxcIkdcIjowLFwiQlwiOjB9fSxcIkhvcml6b250YWxBbGlnbm1lbnRcIjowLFwiSXNWaXNpYmxlXCI6dHJ1ZX0sXCJEYXRlU3R5bGVcIjp7XCIkaWRcIjpcIjE0MFwiLFwiRm9udFNldHRpbmdzXCI6e1wiJGlkXCI6XCIxNDFcIixcIkZvbnRTaXplXCI6OSxcIkZvbnROYW1lXCI6XCJDYWxpYnJpXCIsXCJJc0JvbGRcIjpmYWxzZSxcIklzSXRhbGljXCI6ZmFsc2UsXCJJc1VuZGVybGluZWRcIjpmYWxzZX0sXCJGb3JlZ3JvdW5kXCI6e1wiJGlkXCI6XCIxNDJcIixcIkNvbG9yXCI6e1wiJGlkXCI6XCIxNDNcIixcIkFcIjoyNTUsXCJSXCI6MTE1LFwiR1wiOjExNSxcIkJcIjoxMTV9fSxcIkhvcml6b250YWxBbGlnbm1lbnRcIjowLFwiSXNWaXNpYmxlXCI6dHJ1ZX0sXCJEYXRlRm9ybWF0XCI6e1wiJGlkXCI6XCIxND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Q1XCIsXCJGb3JtYXRcIjowLFwiSXNWaXNpYmxlXCI6ZmFsc2UsXCJMYXN0S25vd25WaXNpYmlsaXR5U3RhdGVcIjpmYWxzZX0sXCJWYXJpYW5jZVN0eWxlXCI6e1wiJGlkXCI6XCIxNDZcIixcIlZhcmlhbmNlVGV4dFN0eWxlXCI6e1wiJGlkXCI6XCIxNDdcIixcIkZvbnRTZXR0aW5nc1wiOntcIiRpZFwiOlwiMTQ4XCIsXCJGb250U2l6ZVwiOjEwLFwiRm9udE5hbWVcIjpcIkNhbGlicmlcIixcIklzQm9sZFwiOmZhbHNlLFwiSXNJdGFsaWNcIjpmYWxzZSxcIklzVW5kZXJsaW5lZFwiOmZhbHNlfSxcIkZvcmVncm91bmRcIjp7XCIkaWRcIjpcIjE0OVwiLFwiQ29sb3JcIjp7XCIkaWRcIjpcIjE1MFwiLFwiQVwiOjI1NSxcIlJcIjowLFwiR1wiOjAsXCJCXCI6MH19LFwiSG9yaXpvbnRhbEFsaWdubWVudFwiOjAsXCJJc1Zpc2libGVcIjpmYWxzZX19fSxcIlN3aW1sYW5lVjJTdHlsZVwiOntcIiRpZFwiOlwiMTUxXCIsXCJTdHlsZUlkXCI6XCJhZWU0ZTFiMy1jMTBjLTRiN2EtYmM3YS04ZjJkZWJiNGQwMjJcIixcIk5hbWVcIjpcIlN3aW1sYW5lIFN0eWxlIDFcIixcIkhlYWRlclN0eWxlXCI6e1wiJGlkXCI6XCIxNTJcIixcIlRleHRTdHlsZVwiOntcIiRpZFwiOlwiMTUzXCIsXCJGb250U2V0dGluZ3NcIjp7XCIkaWRcIjpcIjE1NFwiLFwiRm9udFNpemVcIjoxMixcIkZvbnROYW1lXCI6XCJDYWxpYnJpXCIsXCJJc0JvbGRcIjpmYWxzZSxcIklzSXRhbGljXCI6ZmFsc2UsXCJJc1VuZGVybGluZWRcIjpmYWxzZX0sXCJGb3JlZ3JvdW5kXCI6e1wiJGlkXCI6XCIxNTVcIixcIkNvbG9yXCI6e1wiJGlkXCI6XCIxNTZcIixcIkFcIjoyNTUsXCJSXCI6MjU1LFwiR1wiOjI1NSxcIkJcIjoyNTV9fSxcIkhvcml6b250YWxBbGlnbm1lbnRcIjowLFwiSXNWaXNpYmxlXCI6dHJ1ZX0sXCJSZWN0YW5nbGVTdHlsZVwiOntcIiRpZFwiOlwiMTU3XCIsXCJNYXJnaW5cIjp7XCIkaWRcIjpcIjE1OFwiLFwiVG9wXCI6MC4wLFwiTGVmdFwiOjAuMCxcIlJpZ2h0XCI6MC4wLFwiQm90dG9tXCI6MC4wfSxcIlBhZGRpbmdcIjp7XCIkaWRcIjpcIjE1OVwiLFwiVG9wXCI6MC4wLFwiTGVmdFwiOjAuMCxcIlJpZ2h0XCI6MC4wLFwiQm90dG9tXCI6MC4wfSxcIkJhY2tncm91bmRcIjp7XCIkaWRcIjpcIjE2MFwiLFwiQ29sb3JcIjp7XCIkaWRcIjpcIjE2MVwiLFwiQVwiOjI1NSxcIlJcIjoyMjgsXCJHXCI6MCxcIkJcIjo4OX19LFwiSXNWaXNpYmxlXCI6dHJ1ZSxcIldpZHRoXCI6MC4wLFwiSGVpZ2h0XCI6MC4wLFwiQm9yZGVyU3R5bGVcIjp7XCIkaWRcIjpcIjE2MlwiLFwiTGluZVN0eWxlXCI6e1wiJGlkXCI6XCIxNjNcIixcIkxpbmVDb2xvclwiOntcIiRpZFwiOlwiMTY0XCIsXCJDb2xvclwiOntcIiRpZFwiOlwiMTY1XCIsXCJBXCI6MjU1LFwiUlwiOjI1NSxcIkdcIjowLFwiQlwiOjB9fSxcIkxpbmVXZWlnaHRcIjowLjAsXCJMaW5lVHlwZVwiOjB9LFwiSXNWaXNpYmxlXCI6ZmFsc2V9fX0sXCJCYWNrZ3JvdW5k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1MSxcIlJcIjoyMjgsXCJHXCI6MCxcIkJcIjo4OX19LFwiSXNWaXNpYmxlXCI6dHJ1ZSxcIldpZHRoXCI6MC4wLFwiSGVpZ2h0XCI6MC4wLFwiQm9yZGVyU3R5bGVcIjp7XCIkaWRcIjpcIjE3MVwiLFwiTGluZVN0eWxlXCI6e1wiJGlkXCI6XCIxNzJcIixcIkxpbmVDb2xvclwiOntcIiRpZFwiOlwiMTczXCIsXCJDb2xvclwiOntcIiRpZFwiOlwiMTc0XCIsXCJBXCI6MjU1LFwiUlwiOjI1NSxcIkdcIjowLFwiQlwiOjB9fSxcIkxpbmVXZWlnaHRcIjowLjAsXCJMaW5lVHlwZVwiOjB9LFwiSXNWaXNpYmxlXCI6ZmFsc2V9fSxcIklzQWJvdmVUaW1lYmFuZFwiOmZhbHNlLFwiU3BhY2luZ1wiOjIsXCJEZWZhdWx0U3dpbWxhbmVBY3Rpdml0eVN0eWxlXCI6e1wiJGlkXCI6XCIxNzVcIixcIkhlYWRlclN0eWxlXCI6e1wiJGlkXCI6XCIxNzZcIixcIlRleHRTdHlsZVwiOntcIiRpZFwiOlwiMTc3XCIsXCJGb250U2V0dGluZ3NcIjp7XCIkaWRcIjpcIjE3OFwiLFwiRm9udFNpemVcIjoxMSxcIkZvbnROYW1lXCI6XCJDYWxpYnJpXCIsXCJJc0JvbGRcIjpmYWxzZSxcIklzSXRhbGljXCI6ZmFsc2UsXCJJc1VuZGVybGluZWRcIjpmYWxzZX0sXCJGb3JlZ3JvdW5kXCI6e1wiJGlkXCI6XCIxNzlcIixcIkNvbG9yXCI6e1wiJGlkXCI6XCIxODBcIixcIkFcIjoyNTUsXCJSXCI6MCxcIkdcIjowLFwiQlwiOjB9fSxcIkhvcml6b250YWxBbGlnbm1lbnRcIjowLFwiSXNWaXNpYmxlXCI6dHJ1ZX0sXCJSZWN0YW5nbGVTdHlsZVwiOntcIiRpZFwiOlwiMTgxXCIsXCJNYXJnaW5cIjp7XCIkaWRcIjpcIjE4MlwiLFwiVG9wXCI6MC4wLFwiTGVmdFwiOjAuMCxcIlJpZ2h0XCI6MC4wLFwiQm90dG9tXCI6MC4wfSxcIlBhZGRpbmdcIjp7XCIkaWRcIjpcIjE4M1wiLFwiVG9wXCI6MC4wLFwiTGVmdFwiOjAuMCxcIlJpZ2h0XCI6MC4wLFwiQm90dG9tXCI6MC4wfSxcIkJhY2tncm91bmRcIjp7XCIkaWRcIjpcIjE4NFwiLFwiQ29sb3JcIjp7XCIkaWRcIjpcIjE4NVwiLFwiQVwiOjYzLFwiUlwiOjIyOCxcIkdcIjowLFwiQlwiOjg5fX0sXCJJc1Zpc2libGVcIjp0cnVlLFwiV2lkdGhcIjowLjAsXCJIZWlnaHRcIjowLjAsXCJCb3JkZXJTdHlsZVwiOntcIiRpZFwiOlwiMTg2XCIsXCJMaW5lU3R5bGVcIjp7XCIkaWRcIjpcIjE4N1wiLFwiTGluZUNvbG9yXCI6e1wiJGlkXCI6XCIxODhcIixcIkNvbG9yXCI6e1wiJGlkXCI6XCIxODlcIixcIkFcIjoyNTUsXCJSXCI6MjU1LFwiR1wiOjAsXCJCXCI6MH19LFwiTGluZVdlaWdodFwiOjAuMCxcIkxpbmVUeXBlXCI6MH0sXCJJc1Zpc2libGVcIjpmYWxzZX19fSxcIkJhY2tncm91bmRTdHlsZVwiOntcIiRpZFwiOlwiMTkwXCIsXCJNYXJnaW5cIjp7XCIkaWRcIjpcIjE5MVwiLFwiVG9wXCI6MC4wLFwiTGVmdFwiOjAuMCxcIlJpZ2h0XCI6MC4wLFwiQm90dG9tXCI6MC4wfSxcIlBhZGRpbmdcIjp7XCIkaWRcIjpcIjE5MlwiLFwiVG9wXCI6MC4wLFwiTGVmdFwiOjAuMCxcIlJpZ2h0XCI6MC4wLFwiQm90dG9tXCI6MC4wfSxcIkJhY2tncm91bmRcIjp7XCIkaWRcIjpcIjE5M1wiLFwiQ29sb3JcIjp7XCIkaWRcIjpcIjE5NFwiLFwiQVwiOjUxLFwiUlwiOjIyOCxcIkdcIjowLFwiQlwiOjg5fX0sXCJJc1Zpc2libGVcIjp0cnVlLFwiV2lkdGhcIjowLjAsXCJIZWlnaHRcIjowLjAsXCJCb3JkZXJTdHlsZVwiOntcIiRpZFwiOlwiMTk1XCIsXCJMaW5lU3R5bGVcIjp7XCIkaWRcIjpcIjE5NlwiLFwiTGluZUNvbG9yXCI6e1wiJGlkXCI6XCIxOTdcIixcIkNvbG9yXCI6e1wiJGlkXCI6XCIxOThcIixcIkFcIjoyNTUsXCJSXCI6MjU1LFwiR1wiOjAsXCJCXCI6MH19LFwiTGluZVdlaWdodFwiOjAuMCxcIkxpbmVUeXBlXCI6MH0sXCJJc1Zpc2libGVcIjpmYWxzZX19fSxcIkRlZmF1bHRTd2ltbGFuZU1pbGVzdG9uZVN0eWxlXCI6e1wiJGlkXCI6XCIxOTlcIixcIlRpdGxlUG9zaXRpb25cIjoyLFwiRGF0ZVBvc2l0aW9uXCI6MCxcIlZhcmlhbmNlUG9zaXRpb25cIjowLFwiU2hhcGVUeXBlXCI6NyxcIlNoYXBlU2l6ZVwiOjEsXCJTcGFjaW5nXCI6NSxcIlNoYXBlU3R5bGVcIjp7XCIkaWRcIjpcIjIwMFwiLFwiTWFyZ2luXCI6e1wiJGlkXCI6XCIyMDFcIixcIlRvcFwiOjAuMCxcIkxlZnRcIjowLjAsXCJSaWdodFwiOjAuMCxcIkJvdHRvbVwiOjAuMH0sXCJQYWRkaW5nXCI6e1wiJGlkXCI6XCIyMDJcIixcIlRvcFwiOjAuMCxcIkxlZnRcIjowLjAsXCJSaWdodFwiOjAuMCxcIkJvdHRvbVwiOjAuMH0sXCJCYWNrZ3JvdW5kXCI6e1wiJGlkXCI6XCIyMDNcIixcIkNvbG9yXCI6e1wiJGlkXCI6XCIyMDRcIixcIkFcIjoyNTUsXCJSXCI6MjI4LFwiR1wiOjAsXCJCXCI6ODl9fSxcIklzVmlzaWJsZVwiOnRydWUsXCJXaWR0aFwiOjE4LjAsXCJIZWlnaHRcIjoyMC4wLFwiQm9yZGVyU3R5bGVcIjp7XCIkaWRcIjpcIjIwNVwiLFwiTGluZVN0eWxlXCI6e1wiJGlkXCI6XCIyMDZcIixcIkxpbmVDb2xvclwiOntcIiRpZFwiOlwiMjA3XCIsXCJDb2xvclwiOntcIiRpZFwiOlwiMjA4XCIsXCJBXCI6MjU1LFwiUlwiOjI1NSxcIkdcIjowLFwiQlwiOjB9fSxcIkxpbmVXZWlnaHRcIjoyLjAsXCJMaW5lVHlwZVwiOjB9LFwiSXNWaXNpYmxlXCI6ZmFsc2V9fSxcIlRpdGxlU3R5bGVcIjp7XCIkaWRcIjpcIjIwOVwiLFwiRm9udFNldHRpbmdzXCI6e1wiJGlkXCI6XCIyMTBcIixcIkZvbnRTaXplXCI6MTAsXCJGb250TmFtZVwiOlwiQ2FsaWJyaVwiLFwiSXNCb2xkXCI6dHJ1ZSxcIklzSXRhbGljXCI6ZmFsc2UsXCJJc1VuZGVybGluZWRcIjpmYWxzZX0sXCJGb3JlZ3JvdW5kXCI6e1wiJGlkXCI6XCIyMTFcIixcIkNvbG9yXCI6e1wiJGlkXCI6XCIyMTJcIixcIkFcIjoyNTUsXCJSXCI6MCxcIkdcIjowLFwiQlwiOjB9fSxcIkhvcml6b250YWxBbGlnbm1lbnRcIjoxLFwiSXNWaXNpYmxlXCI6dHJ1ZX0sXCJEYXRlU3R5bGVcIjp7XCIkaWRcIjpcIjIxM1wiLFwiRm9udFNldHRpbmdzXCI6e1wiJGlkXCI6XCIyMTRcIixcIkZvbnRTaXplXCI6OSxcIkZvbnROYW1lXCI6XCJDYWxpYnJpXCIsXCJJc0JvbGRcIjpmYWxzZSxcIklzSXRhbGljXCI6ZmFsc2UsXCJJc1VuZGVybGluZWRcIjpmYWxzZX0sXCJGb3JlZ3JvdW5kXCI6e1wiJGlkXCI6XCIyMTVcIixcIkNvbG9yXCI6e1wiJGlkXCI6XCIyMTZcIixcIkFcIjoyNTUsXCJSXCI6MTE1LFwiR1wiOjExNSxcIkJcIjoxMTV9fSxcIkhvcml6b250YWxBbGlnbm1lbnRcIjowLFwiSXNWaXNpYmxlXCI6dHJ1ZX0sXCJEYXRlRm9ybWF0XCI6e1wiJGlkXCI6XCIyMT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E4XCIsXCJGb3JtYXRcIjowLFwiSXNWaXNpYmxlXCI6ZmFsc2UsXCJMYXN0S25vd25WaXNpYmlsaXR5U3RhdGVcIjpmYWxzZX0sXCJWYXJpYW5jZVN0eWxlXCI6e1wiJGlkXCI6XCIyMTlcIixcIlZhcmlhbmNlVGV4dFN0eWxlXCI6e1wiJGlkXCI6XCIyMjBcIixcIkZvbnRTZXR0aW5nc1wiOntcIiRpZFwiOlwiMjIxXCIsXCJGb250U2l6ZVwiOjEwLFwiRm9udE5hbWVcIjpcIkNhbGlicmlcIixcIklzQm9sZFwiOmZhbHNlLFwiSXNJdGFsaWNcIjpmYWxzZSxcIklzVW5kZXJsaW5lZFwiOmZhbHNlfSxcIkZvcmVncm91bmRcIjp7XCIkaWRcIjpcIjIyMlwiLFwiQ29sb3JcIjp7XCIkaWRcIjpcIjIyM1wiLFwiQVwiOjI1NSxcIlJcIjowLFwiR1wiOjAsXCJCXCI6MH19LFwiSG9yaXpvbnRhbEFsaWdubWVudFwiOjAsXCJJc1Zpc2libGVcIjpmYWxzZX19fSxcIkRlZmF1bHRTd2ltbGFuZVRhc2tTdHlsZVwiOntcIiRpZFwiOlwiMjI0XCIsXCJTaGFwZVwiOjAsXCJTaGFwZVRoaWNrbmVzc1wiOjIsXCJEdXJhdGlvbkZvcm1hdFwiOjUsXCJQZXJjZW50YWdlQ29tcGxldGVUZXh0U3R5bGVcIjp7XCIkaWRcIjpcIjIyNVwiLFwiRm9udFNldHRpbmdzXCI6e1wiJGlkXCI6XCIyMjZcIixcIkZvbnRTaXplXCI6MTAsXCJGb250TmFtZVwiOlwiQ2FsaWJyaVwiLFwiSXNCb2xkXCI6ZmFsc2UsXCJJc0l0YWxpY1wiOmZhbHNlLFwiSXNVbmRlcmxpbmVkXCI6ZmFsc2V9LFwiRm9yZWdyb3VuZFwiOntcIiRpZFwiOlwiMjI3XCIsXCJDb2xvclwiOntcIiRpZFwiOlwiMjI4XCIsXCJBXCI6MjU1LFwiUlwiOjE5MixcIkdcIjo4MCxcIkJcIjo3N319LFwiSG9yaXpvbnRhbEFsaWdubWVudFwiOjAsXCJJc1Zpc2libGVcIjpmYWxzZX0sXCJQZXJjZW50YWdlQ29tcGxldGVIaWdobGlnaHRTdHlsZVwiOntcIiRpZFwiOlwiMjI5XCIsXCJCYWNrZ3JvdW5kXCI6e1wiJGlkXCI6XCIyMzBcIixcIkNvbG9yXCI6e1wiJGlkXCI6XCIyMzFcIixcIkFcIjo4OSxcIlJcIjowLFwiR1wiOjAsXCJCXCI6MH19fSxcIkR1cmF0aW9uU3R5bGVcIjp7XCIkaWRcIjpcIjIzMlwiLFwiRm9udFNldHRpbmdzXCI6e1wiJGlkXCI6XCIyMzNcIixcIkZvbnRTaXplXCI6MTIsXCJGb250TmFtZVwiOlwiQ2FsaWJyaVwiLFwiSXNCb2xkXCI6ZmFsc2UsXCJJc0l0YWxpY1wiOmZhbHNlLFwiSXNVbmRlcmxpbmVkXCI6ZmFsc2V9LFwiRm9yZWdyb3VuZFwiOntcIiRpZFwiOlwiMjM0XCIsXCJDb2xvclwiOntcIiRpZFwiOlwiMjM1XCIsXCJBXCI6MjU1LFwiUlwiOjI1NSxcIkdcIjoyNTUsXCJCXCI6MjU1fX0sXCJIb3Jpem9udGFsQWxpZ25tZW50XCI6MCxcIklzVmlzaWJsZVwiOnRydWV9LFwiTWFyZ2luXCI6e1wiJGlkXCI6XCIyMzZcIixcIlRvcFwiOjAuMCxcIkxlZnRcIjowLjAsXCJSaWdodFwiOjAuMCxcIkJvdHRvbVwiOjAuMH0sXCJTdGFydERhdGVQb3NpdGlvblwiOjAsXCJFbmREYXRlUG9zaXRpb25cIjowLFwiVGl0bGVQb3NpdGlvblwiOjIsXCJEdXJhdGlvblBvc2l0aW9uXCI6MSxcIlBlcmNlbnRhZ2VDb21wbGV0ZWRQb3NpdGlvblwiOjAsXCJWYXJpYW5jZVBvc2l0aW9uXCI6MixcIlNwYWNpbmdcIjoxMCxcIkJhc2VsaW5lU3R5bGVcIjp7XCIkaWRcIjpcIjIzN1wiLFwiQmFzZWxpbmVTaGFwZVN0eWxlXCI6e1wiJGlkXCI6XCIyMzhcIixcIk1hcmdpblwiOntcIiRpZFwiOlwiMjM5XCIsXCJUb3BcIjowLjAsXCJMZWZ0XCI6MC4wLFwiUmlnaHRcIjowLjAsXCJCb3R0b21cIjowLjB9LFwiUGFkZGluZ1wiOntcIiRpZFwiOlwiMjQwXCIsXCJUb3BcIjowLjAsXCJMZWZ0XCI6MC4wLFwiUmlnaHRcIjowLjAsXCJCb3R0b21cIjowLjB9LFwiQmFja2dyb3VuZFwiOntcIiRpZFwiOlwiMjQxXCIsXCJDb2xvclwiOntcIiRpZFwiOlwiMjQyXCIsXCJBXCI6MTUzLFwiUlwiOjAsXCJHXCI6MCxcIkJcIjowfX0sXCJJc1Zpc2libGVcIjpmYWxzZSxcIldpZHRoXCI6MC4wLFwiSGVpZ2h0XCI6MC4wLFwiQm9yZGVyU3R5bGVcIjp7XCIkaWRcIjpcIjI0M1wiLFwiTGluZVN0eWxlXCI6e1wiJGlkXCI6XCIyNDRcIixcIkxpbmVDb2xvclwiOntcIiRpZFwiOlwiMjQ1XCIsXCJDb2xvclwiOntcIiRpZFwiOlwiMjQ2XCIsXCJBXCI6MjU1LFwiUlwiOjI1NSxcIkdcIjowLFwiQlwiOjB9fSxcIkxpbmVXZWlnaHRcIjoyLjAsXCJMaW5lVHlwZVwiOjB9LFwiSXNWaXNpYmxlXCI6ZmFsc2V9fX0sXCJTaGFwZVN0eWxlXCI6e1wiJGlkXCI6XCIyNDdcIixcIk1hcmdpblwiOntcIiRpZFwiOlwiMjQ4XCIsXCJUb3BcIjowLjAsXCJMZWZ0XCI6NC4wLFwiUmlnaHRcIjo0LjAsXCJCb3R0b21cIjowLjB9LFwiUGFkZGluZ1wiOntcIiRpZFwiOlwiMjQ5XCIsXCJUb3BcIjowLjAsXCJMZWZ0XCI6MC4wLFwiUmlnaHRcIjowLjAsXCJCb3R0b21cIjowLjB9LFwiQmFja2dyb3VuZFwiOntcIiRpZFwiOlwiMjUwXCIsXCJDb2xvclwiOntcIiRpZFwiOlwiMjUxXCIsXCJBXCI6MjU1LFwiUlwiOjIyOCxcIkdcIjowLFwiQlwiOjg5fX0sXCJJc1Zpc2libGVcIjp0cnVlLFwiV2lkdGhcIjowLjAsXCJIZWlnaHRcIjoyMi4wLFwiQm9yZGVyU3R5bGVcIjp7XCIkaWRcIjpcIjI1MlwiLFwiTGluZVN0eWxlXCI6e1wiJGlkXCI6XCIyNTNcIixcIkxpbmVDb2xvclwiOntcIiRpZFwiOlwiMjU0XCIsXCJDb2xvclwiOntcIiRpZFwiOlwiMjU1XCIsXCJBXCI6MjU1LFwiUlwiOjI1NSxcIkdcIjowLFwiQlwiOjB9fSxcIkxpbmVXZWlnaHRcIjoyLjAsXCJMaW5lVHlwZVwiOjB9LFwiSXNWaXNpYmxlXCI6ZmFsc2V9fSxcIlRpdGxlU3R5bGVcIjp7XCIkaWRcIjpcIjI1NlwiLFwiRm9udFNldHRpbmdzXCI6e1wiJGlkXCI6XCIyNTdcIixcIkZvbnRTaXplXCI6MTAsXCJGb250TmFtZVwiOlwiQ2FsaWJyaVwiLFwiSXNCb2xkXCI6dHJ1ZSxcIklzSXRhbGljXCI6ZmFsc2UsXCJJc1VuZGVybGluZWRcIjpmYWxzZX0sXCJGb3JlZ3JvdW5kXCI6e1wiJGlkXCI6XCIyNThcIixcIkNvbG9yXCI6e1wiJGlkXCI6XCIyNTlcIixcIkFcIjoyNTUsXCJSXCI6MjU1LFwiR1wiOjI1NSxcIkJcIjoyNTV9fSxcIkhvcml6b250YWxBbGlnbm1lbnRcIjoxLFwiSXNWaXNpYmxlXCI6dHJ1ZX0sXCJEYXRlU3R5bGVcIjp7XCIkaWRcIjpcIjI2MFwiLFwiRm9udFNldHRpbmdzXCI6e1wiJGlkXCI6XCIyNjFcIixcIkZvbnRTaXplXCI6OSxcIkZvbnROYW1lXCI6XCJDYWxpYnJpXCIsXCJJc0JvbGRcIjpmYWxzZSxcIklzSXRhbGljXCI6ZmFsc2UsXCJJc1VuZGVybGluZWRcIjpmYWxzZX0sXCJGb3JlZ3JvdW5kXCI6e1wiJGlkXCI6XCIyNjJcIixcIkNvbG9yXCI6e1wiJGlkXCI6XCIyNjNcIixcIkFcIjoyNTUsXCJSXCI6MCxcIkdcIjowLFwiQlwiOjB9fSxcIkhvcml6b250YWxBbGlnbm1lbnRcIjowLFwiSXNWaXNpYmxlXCI6dHJ1ZX0sXCJEYXRlRm9ybWF0XCI6e1wiJGlkXCI6XCIyN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Y1XCIsXCJGb3JtYXRcIjowLFwiSXNWaXNpYmxlXCI6ZmFsc2UsXCJMYXN0S25vd25WaXNpYmlsaXR5U3RhdGVcIjpmYWxzZX0sXCJWYXJpYW5jZVN0eWxlXCI6e1wiJGlkXCI6XCIyNjZcIixcIlZhcmlhbmNlVGV4dFN0eWxlXCI6e1wiJGlkXCI6XCIyNjdcIixcIkZvbnRTZXR0aW5nc1wiOntcIiRpZFwiOlwiMjY4XCIsXCJGb250U2l6ZVwiOjEwLFwiRm9udE5hbWVcIjpcIkNhbGlicmlcIixcIklzQm9sZFwiOmZhbHNlLFwiSXNJdGFsaWNcIjpmYWxzZSxcIklzVW5kZXJsaW5lZFwiOmZhbHNlfSxcIkZvcmVncm91bmRcIjp7XCIkaWRcIjpcIjI2OVwiLFwiQ29sb3JcIjp7XCIkaWRcIjpcIjI3MFwiLFwiQVwiOjI1NSxcIlJcIjowLFwiR1wiOjAsXCJCXCI6MH19LFwiSG9yaXpvbnRhbEFsaWdubWVudFwiOjAsXCJJc1Zpc2libGVcIjpmYWxzZX19fSxcIkRlZmF1bHRTd2ltbGFuZU1vdFN0eWxlXCI6e1wiJGlkXCI6XCIyNzFcIixcIlNoYXBlXCI6NyxcIlNoYXBlU2l6ZVwiOjEsXCJEZXRhaWxzU3BhY2luZ1wiOjAuMCxcIlBhZGRpbmdcIjp7XCIkaWRcIjpcIjI3MlwiLFwiVG9wXCI6NS4wLFwiTGVmdFwiOjMuMCxcIlJpZ2h0XCI6MC4wLFwiQm90dG9tXCI6Mi4wfSxcIlBvc2l0aW9uT25UYXNrXCI6MSxcIlNoYXBlU3R5bGVcIjp7XCIkaWRcIjpcIjI3M1wiLFwiTWFyZ2luXCI6e1wiJGlkXCI6XCIyNzRcIixcIlRvcFwiOjAuMCxcIkxlZnRcIjowLjAsXCJSaWdodFwiOjAuMCxcIkJvdHRvbVwiOjAuMH0sXCJQYWRkaW5nXCI6e1wiJGlkXCI6XCIyNzVcIixcIlRvcFwiOjAuMCxcIkxlZnRcIjowLjAsXCJSaWdodFwiOjAuMCxcIkJvdHRvbVwiOjAuMH0sXCJCYWNrZ3JvdW5kXCI6e1wiJGlkXCI6XCIyNzZcIixcIkNvbG9yXCI6e1wiJGlkXCI6XCIyNzdcIixcIkFcIjoyNTUsXCJSXCI6MjI4LFwiR1wiOjAsXCJCXCI6ODl9fSxcIklzVmlzaWJsZVwiOnRydWUsXCJXaWR0aFwiOjE4LjAsXCJIZWlnaHRcIjoyMC4wLFwiQm9yZGVyU3R5bGVcIjp7XCIkaWRcIjpcIjI3OFwiLFwiTGluZVN0eWxlXCI6e1wiJGlkXCI6XCIyNzlcIixcIkxpbmVDb2xvclwiOntcIiRpZFwiOlwiMjgwXCIsXCJDb2xvclwiOntcIiRpZFwiOlwiMjgxXCIsXCJBXCI6MjU1LFwiUlwiOjI1NSxcIkdcIjowLFwiQlwiOjB9fSxcIkxpbmVXZWlnaHRcIjowLjAsXCJMaW5lVHlwZVwiOjB9LFwiSXNWaXNpYmxlXCI6ZmFsc2V9fSxcIlRpdGxlU3R5bGVcIjp7XCIkaWRcIjpcIjI4MlwiLFwiRm9udFNldHRpbmdzXCI6e1wiJGlkXCI6XCIyODNcIixcIkZvbnRTaXplXCI6MTAsXCJGb250TmFtZVwiOlwiQ2FsaWJyaVwiLFwiSXNCb2xkXCI6dHJ1ZSxcIklzSXRhbGljXCI6ZmFsc2UsXCJJc1VuZGVybGluZWRcIjpmYWxzZX0sXCJGb3JlZ3JvdW5kXCI6e1wiJGlkXCI6XCIyODRcIixcIkNvbG9yXCI6e1wiJGlkXCI6XCIyODVcIixcIkFcIjoyNTUsXCJSXCI6MCxcIkdcIjowLFwiQlwiOjB9fSxcIkhvcml6b250YWxBbGlnbm1lbnRcIjoxLFwiSXNWaXNpYmxlXCI6dHJ1ZX0sXCJEYXRlU3R5bGVcIjp7XCIkaWRcIjpcIjI4NlwiLFwiRm9udFNldHRpbmdzXCI6e1wiJGlkXCI6XCIyODdcIixcIkZvbnRTaXplXCI6OSxcIkZvbnROYW1lXCI6XCJDYWxpYnJpXCIsXCJJc0JvbGRcIjpmYWxzZSxcIklzSXRhbGljXCI6ZmFsc2UsXCJJc1VuZGVybGluZWRcIjpmYWxzZX0sXCJGb3JlZ3JvdW5kXCI6e1wiJGlkXCI6XCIyODhcIixcIkNvbG9yXCI6e1wiJGlkXCI6XCIyODlcIixcIkFcIjoyNTUsXCJSXCI6MTE1LFwiR1wiOjExNSxcIkJcIjoxMTV9fSxcIkhvcml6b250YWxBbGlnbm1lbnRcIjowLFwiSXNWaXNpYmxlXCI6dHJ1ZX0sXCJEYXRlRm9ybWF0XCI6e1wiJGlkXCI6XCIyO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kxXCIsXCJGb3JtYXRcIjowLFwiSXNWaXNpYmxlXCI6ZmFsc2UsXCJMYXN0S25vd25WaXNpYmlsaXR5U3RhdGVcIjpmYWxzZX0sXCJWYXJpYW5jZVN0eWxlXCI6e1wiJGlkXCI6XCIyOTJcIixcIlZhcmlhbmNlVGV4dFN0eWxlXCI6e1wiJGlkXCI6XCIyOTNcIixcIkZvbnRTZXR0aW5nc1wiOntcIiRpZFwiOlwiMjk0XCIsXCJGb250U2l6ZVwiOjEwLFwiRm9udE5hbWVcIjpcIkNhbGlicmlcIixcIklzQm9sZFwiOmZhbHNlLFwiSXNJdGFsaWNcIjpmYWxzZSxcIklzVW5kZXJsaW5lZFwiOmZhbHNlfSxcIkZvcmVncm91bmRcIjp7XCIkaWRcIjpcIjI5NVwiLFwiQ29sb3JcIjp7XCIkaWRcIjpcIjI5NlwiLFwiQVwiOjI1NSxcIlJcIjowLFwiR1wiOjAsXCJCXCI6MH19LFwiSG9yaXpvbnRhbEFsaWdubWVudFwiOjAsXCJJc1Zpc2libGVcIjpmYWxzZX19fX0sXCJfYWRkaXRpb25hbFN3aW1sYW5lVjJTdHlsZXNcIjpbXSxcIkdyaWRsaW5lUGFuZWxTdHlsZVwiOntcIiRpZFwiOlwiMjk3XCIsXCJHcmlkbGluZVN0eWxlXCI6e1wiJGlkXCI6XCIyOThcIixcIkxpbmVDb2xvclwiOntcIiRpZFwiOlwiMjk5XCIsXCJDb2xvclwiOntcIiRpZFwiOlwiMzAwXCIsXCJBXCI6MzgsXCJSXCI6OTEsXCJHXCI6MTU1LFwiQlwiOjIxM319LFwiTGluZVdlaWdodFwiOjEuMCxcIkxpbmVUeXBlXCI6MH0sXCJJc1Zpc2libGVcIjp0cnVlfSxcIkFjdGl2aXR5TGluZVBhbmVsU3R5bGVcIjp7XCIkaWRcIjpcIjMwMVwiLFwiQWN0aXZpdHlMaW5lU3R5bGVcIjp7XCIkaWRcIjpcIjMwMlwiLFwiTGluZUNvbG9yXCI6e1wiJGlkXCI6XCIzMDNcIixcIkNvbG9yXCI6e1wiJGlkXCI6XCIzMDRcIixcIkFcIjozOCxcIlJcIjo2OCxcIkdcIjoxMTQsXCJCXCI6MTk2fX0sXCJMaW5lV2VpZ2h0XCI6MS4wLFwiTGluZVR5cGVcIjowfSxcIklzVmlzaWJsZVwiOnRydWV9LFwiRGVmYXVsdERlcGVuZGVuY3lTdHlsZVwiOntcIiRpZFwiOlwiMzA1XCIsXCJMaW5lU3R5bGVcIjp7XCIkaWRcIjpcIjMwNlwiLFwiTGluZUNvbG9yXCI6e1wiJGlkXCI6XCIzMDdcIixcIkNvbG9yXCI6e1wiJGlkXCI6XCIzMDhcIixcIkFcIjoyNTUsXCJSXCI6MCxcIkdcIjowLFwiQlwiOjB9fSxcIkxpbmVXZWlnaHRcIjoxLjAsXCJMaW5lVHlwZVwiOjB9LFwiRW5kQXJyb3doZWFkTGluZVN0eWxlXCI6e1wiJGlkXCI6XCIzMDlcIixcIktpbmRcIjoxLFwiV2lkdGhcIjoxLFwiTGVuZ3RoXCI6MH0sXCJCcmluZ1RvRnJvbnRcIjp0cnVlLFwiUmFkaXVzXCI6MC4wfSxcIkNyaXRpY2FsUGF0aFN0eWxlXCI6e1wiJGlkXCI6XCIzMTBcIixcIkNyaXRpY2FsUGF0aFN0eWxlT3B0aW9uc1wiOjE1LFwiTGluZVN0eWxlXCI6e1wiJGlkXCI6XCIzMTFcIixcIkxpbmVDb2xvclwiOntcIiRpZFwiOlwiMzEyXCIsXCJDb2xvclwiOntcIiRpZFwiOlwiMzEzXCIsXCJBXCI6MjU1LFwiUlwiOjIyMixcIkdcIjo1MCxcIkJcIjo1MH19LFwiTGluZVdlaWdodFwiOjEuMCxcIkxpbmVUeXBlXCI6MH0sXCJUaXRsZUZvcmVncm91bmRcIjp7XCIkaWRcIjpcIjMxNFwiLFwiQ29sb3JcIjp7XCIkaWRcIjpcIjMxNVwiLFwiQVwiOjI1NSxcIlJcIjoxNzYsXCJHXCI6MTksXCJCXCI6MjV9fSxcIlNoYXBlc0JhY2tncm91bmRcIjp7XCIkaWRcIjpcIjMxNlwiLFwiQ29sb3JcIjp7XCIkaWRcIjpcIjMxN1wiLFwiQVwiOjI1NSxcIlJcIjoyNTMsXCJHXCI6MjAzLFwiQlwiOjIwOH19LFwiU2hhcGVzQm9yZGVyU3R5bGVcIjp7XCIkaWRcIjpcIjMxOFwiLFwiTGluZUNvbG9yXCI6e1wiJGlkXCI6XCIzMTlcIixcIkNvbG9yXCI6e1wiJGlkXCI6XCIzMjBcIixcIkFcIjoyNTUsXCJSXCI6MjIyLFwiR1wiOjUwLFwiQlwiOjUwfX0sXCJMaW5lV2VpZ2h0XCI6Mi4wLFwiTGluZVR5cGVcIjowfX0sXCJQYW5lbHNTcGFjaW5nRGVmaW5pdGlvblwiOntcIiRpZFwiOlwiMzIxXCIsXCJTcGFjaW5nQWJvdmVUaW1lYmFuZFwiOjUsXCJTcGFjaW5nQmVsb3dUaW1lYmFuZFwiOjUsXCJTcGFjaW5nQWJvdmVCZXR3ZWVuU3dpbWxhbmVzQW5kVGFza3NcIjo1LFwiU3BhY2luZ0JlbG93QmV0d2VlblN3aW1sYW5lc0FuZFRhc2tzXCI6NX0sXCJDb25kaXRpb25hbEZvcm1hdHRpbmdcIjp7XCIkaWRcIjpcIjMyMlwiLFwiUHZBRm9ybWF0dGluZ1wiOntcIiRpZFwiOlwiMzIzXCIsXCJEZWxheVRhc2tTdHlsZVwiOntcIiRpZFwiOlwiMzI0XCIsXCJTdHlsZU9wdGlvbnNcIjoyNCxcIlRpdGxlRm9yZWdyb3VuZFwiOntcIiRpZFwiOlwiMzI1XCIsXCJDb2xvclwiOntcIiRpZFwiOlwiMzI2XCIsXCJBXCI6MjU1LFwiUlwiOjE3NSxcIkdcIjowLFwiQlwiOjB9fSxcIkFjdHVhbFNoYXBlc0JhY2tncm91bmRcIjp7XCIkaWRcIjpcIjMyN1wiLFwiQ29sb3JcIjp7XCIkaWRcIjpcIjMyOFwiLFwiQVwiOjYyLFwiUlwiOjI1NSxcIkdcIjowLFwiQlwiOjB9fSxcIkFjdHVhbFNoYXBlc0JvcmRlclN0eWxlXCI6e1wiJGlkXCI6XCIzMjlcIixcIkxpbmVDb2xvclwiOntcIiRpZFwiOlwiMzMwXCIsXCJDb2xvclwiOntcIiRpZFwiOlwiMzMxXCIsXCJBXCI6MTYzLFwiUlwiOjI1NSxcIkdcIjowLFwiQlwiOjB9fSxcIkxpbmVXZWlnaHRcIjozLjAsXCJMaW5lVHlwZVwiOjB9LFwiQmFzZWxpbmVTaGFwZXNCYWNrZ3JvdW5kXCI6e1wiJGlkXCI6XCIzMzJcIixcIkNvbG9yXCI6e1wiJGlkXCI6XCIzMzNcIixcIkFcIjoxODQsXCJSXCI6MjU1LFwiR1wiOjAsXCJCXCI6MH19LFwiVmFyaWFuY2VGb3JlZ3JvdW5kXCI6e1wiJGlkXCI6XCIzMzRcIixcIkNvbG9yXCI6e1wiJGlkXCI6XCIzMzVcIixcIkFcIjoyNTUsXCJSXCI6MTc1LFwiR1wiOjAsXCJCXCI6MH19fSxcIkRlbGF5TWlsZXN0b25lU3R5bGVcIjp7XCIkaWRcIjpcIjMzNlwiLFwiU3R5bGVPcHRpb25zXCI6MTgsXCJUaXRsZUZvcmVncm91bmRcIjp7XCIkaWRcIjpcIjMzN1wiLFwiQ29sb3JcIjp7XCIkaWRcIjpcIjMzOFwiLFwiQVwiOjI1NSxcIlJcIjoxNzUsXCJHXCI6MCxcIkJcIjowfX0sXCJBY3R1YWxTaGFwZXNCYWNrZ3JvdW5kXCI6e1wiJGlkXCI6XCIzMzlcIixcIkNvbG9yXCI6e1wiJGlkXCI6XCIzNDBcIixcIkFcIjoyNTUsXCJSXCI6MjIyLFwiR1wiOjgwLFwiQlwiOjUwfX0sXCJBY3R1YWxTaGFwZXNCb3JkZXJTdHlsZVwiOntcIiRpZFwiOlwiMzQxXCIsXCJMaW5lQ29sb3JcIjp7XCIkaWRcIjpcIjM0MlwiLFwiQ29sb3JcIjp7XCIkaWRcIjpcIjM0M1wiLFwiQVwiOjE2MyxcIlJcIjoyNTUsXCJHXCI6MCxcIkJcIjowfX0sXCJMaW5lV2VpZ2h0XCI6My4wLFwiTGluZVR5cGVcIjowfSxcIkJhc2VsaW5lU2hhcGVzQmFja2dyb3VuZFwiOntcIiRpZFwiOlwiMzQ0XCIsXCJDb2xvclwiOntcIiRpZFwiOlwiMzQ1XCIsXCJBXCI6MTg0LFwiUlwiOjI1NSxcIkdcIjowLFwiQlwiOjB9fSxcIlZhcmlhbmNlRm9yZWdyb3VuZFwiOntcIiRpZFwiOlwiMzQ2XCIsXCJDb2xvclwiOntcIiRpZFwiOlwiMzQ3XCIsXCJBXCI6MjU1LFwiUlwiOjE3NSxcIkdcIjowLFwiQlwiOjB9fX0sXCJBZHZhbmNlVGFza1N0eWxlXCI6e1wiJGlkXCI6XCIzNDhcIixcIlN0eWxlT3B0aW9uc1wiOjI0LFwiVGl0bGVGb3JlZ3JvdW5kXCI6e1wiJGlkXCI6XCIzNDlcIixcIkNvbG9yXCI6e1wiJGlkXCI6XCIzNTBcIixcIkFcIjoyNTUsXCJSXCI6MCxcIkdcIjoxMTAsXCJCXCI6MH19LFwiQWN0dWFsU2hhcGVzQmFja2dyb3VuZFwiOntcIiRpZFwiOlwiMzUxXCIsXCJDb2xvclwiOntcIiRpZFwiOlwiMzUyXCIsXCJBXCI6NjEsXCJSXCI6MCxcIkdcIjoxMjgsXCJCXCI6MH19LFwiQWN0dWFsU2hhcGVzQm9yZGVyU3R5bGVcIjp7XCIkaWRcIjpcIjM1M1wiLFwiTGluZUNvbG9yXCI6e1wiJGlkXCI6XCIzNTRcIixcIkNvbG9yXCI6e1wiJGlkXCI6XCIzNTVcIixcIkFcIjoxNjMsXCJSXCI6MCxcIkdcIjoxMjgsXCJCXCI6MH19LFwiTGluZVdlaWdodFwiOjMuMCxcIkxpbmVUeXBlXCI6MH0sXCJCYXNlbGluZVNoYXBlc0JhY2tncm91bmRcIjp7XCIkaWRcIjpcIjM1NlwiLFwiQ29sb3JcIjp7XCIkaWRcIjpcIjM1N1wiLFwiQVwiOjE4NCxcIlJcIjowLFwiR1wiOjEyOCxcIkJcIjowfX0sXCJWYXJpYW5jZUZvcmVncm91bmRcIjp7XCIkaWRcIjpcIjM1OFwiLFwiQ29sb3JcIjp7XCIkaWRcIjpcIjM1OVwiLFwiQVwiOjI1NSxcIlJcIjowLFwiR1wiOjExMCxcIkJcIjowfX19LFwiQWR2YW5jZU1pbGVzdG9uZVN0eWxlXCI6e1wiJGlkXCI6XCIzNjBcIixcIlN0eWxlT3B0aW9uc1wiOjE4LFwiVGl0bGVGb3JlZ3JvdW5kXCI6e1wiJGlkXCI6XCIzNjFcIixcIkNvbG9yXCI6e1wiJGlkXCI6XCIzNjJcIixcIkFcIjoyNTUsXCJSXCI6MCxcIkdcIjoxMTAsXCJCXCI6MH19LFwiQWN0dWFsU2hhcGVzQmFja2dyb3VuZFwiOntcIiRpZFwiOlwiMzYzXCIsXCJDb2xvclwiOntcIiRpZFwiOlwiMzY0XCIsXCJBXCI6MjU1LFwiUlwiOjIwLFwiR1wiOjEwMCxcIkJcIjowfX0sXCJBY3R1YWxTaGFwZXNCb3JkZXJTdHlsZVwiOntcIiRpZFwiOlwiMzY1XCIsXCJMaW5lQ29sb3JcIjp7XCIkaWRcIjpcIjM2NlwiLFwiQ29sb3JcIjp7XCIkaWRcIjpcIjM2N1wiLFwiQVwiOjE2MyxcIlJcIjowLFwiR1wiOjEyOCxcIkJcIjowfX0sXCJMaW5lV2VpZ2h0XCI6My4wLFwiTGluZVR5cGVcIjowfSxcIkJhc2VsaW5lU2hhcGVzQmFja2dyb3VuZFwiOntcIiRpZFwiOlwiMzY4XCIsXCJDb2xvclwiOntcIiRpZFwiOlwiMzY5XCIsXCJBXCI6MTg0LFwiUlwiOjAsXCJHXCI6MTI4LFwiQlwiOjB9fSxcIlZhcmlhbmNlRm9yZWdyb3VuZFwiOntcIiRpZFwiOlwiMzcwXCIsXCJDb2xvclwiOntcIiRpZFwiOlwiMzcxXCIsXCJBXCI6MjU1LFwiUlwiOjAsXCJHXCI6MTEwLFwiQlwiOjB9fX19fSxcIl9zZWxlY3RlZFRoZW1lUHJlc2V0Q29sb3JzXCI6e1wiJGlkXCI6XCIzNzJcIixcIlRleHRMaWdodFwiOntcIiRpZFwiOlwiMzczXCIsXCJBXCI6MjU1LFwiUlwiOjI1NSxcIkdcIjoyNTUsXCJCXCI6MjU1fSxcIlRleHREYXJrXCI6e1wiJGlkXCI6XCIzNzRcIixcIkFcIjoyNTUsXCJSXCI6MCxcIkdcIjowLFwiQlwiOjB9LFwiQWNjZW50MVwiOntcIiRpZFwiOlwiMzc1XCIsXCJBXCI6MjU1LFwiUlwiOjI1NSxcIkdcIjoyNTUsXCJCXCI6MjU1fSxcIkFjY2VudDJcIjp7XCIkaWRcIjpcIjM3NlwiLFwiQVwiOjI1NSxcIlJcIjoxMTksXCJHXCI6MCxcIkJcIjoxNzh9LFwiQWNjZW50M1wiOntcIiRpZFwiOlwiMzc3XCIsXCJBXCI6MjU1LFwiUlwiOjIyOCxcIkdcIjowLFwiQlwiOjg5fSxcIkFjY2VudDRcIjp7XCIkaWRcIjpcIjM3OFwiLFwiQVwiOjI1NSxcIlJcIjoyMjgsXCJHXCI6MCxcIkJcIjo4OX0sXCJBY2NlbnQ1XCI6e1wiJGlkXCI6XCIzNzlcIixcIkFcIjoyNTUsXCJSXCI6MjUsXCJHXCI6MTA3LFwiQlwiOjM2fSxcIkFjY2VudDZcIjp7XCIkaWRcIjpcIjM4MFwiLFwiQVwiOjI1NSxcIlJcIjoxNSxcIkdcIjoxNTgsXCJCXCI6MjEzfSxcIkFjY2VudDdcIjp7XCIkaWRcIjpcIjM4MVwiLFwiQVwiOjI1NSxcIlJcIjoxNjAsXCJHXCI6NDMsXCJCXCI6MTQ3fSxcIkFjY2VudDhcIjp7XCIkaWRcIjpcIjM4MlwiLFwiQVwiOjI1NSxcIlJcIjo3OCxcIkdcIjoxNjcsXCJCXCI6NDZ9fSxcIl9jdXN0b21QcmVzZXRDb2xvcnNcIjp7XCIkaWRcIjpcIjM4M1wifX19IiwiUmVjZW50Q29sb3JzQ29sbGVjdGlvbiI6IltcIiNGRjczNzM3M1wiLFwiI0ZGRkVCQTBBXCIsXCIjRkYyRjM2OTlcIixcIiNGRkU0MDA1OVwiLFwiI0ZGOUMwMDdGXCIsXCIjRkZGRjM4OENcIixcIiNGRjcwQUQ0N1wiXSJ9LCJTZXR0aW5ncyI6eyIkaWQiOiIxNDQ3IiwiSW1wYU9wdGlvbnMiOnsiJGlkIjoiMTQ0O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0NDkiLCJVc2VUaW1lIjpmYWxzZSwiV29ya0RheVN0YXJ0IjoiMDA6MDA6MDAiLCJXb3JrRGF5RW5kIjoiMjM6NTk6MDAifSwiTGFzdFVzZWRUZW1wbGF0ZUlkIjoiYzM1ZDI3ODktMzE3OC00MjQ4LTgwNDgtZGIxZmYwZWZiMzViIiwiTGFzdFVzZWRUaGVtZURldGFpbHMiOnsiJGlkIjoiMTQ1MCIsIklkIjoiMDUyZGVlNzctNTRmOC00ODI3LWI5NzgtYWIxYWY4MWI4OTg5IiwiVGl0bGUiOiJVbnRpdGxlZCB0aGVtZSIsIkNhdGVnb3J5IjoyfSwiRmlyc3RXZWVrT2ZZZWFyIjowLCJQbGFjZU1pbGVzdG9uZUF0VGhlQmVnaW5uaW5nT2ZUaGVEYXkiOmZhbHNlLCJEZXBlbmRlbmN5U2NoZWR1bGluZ1NldHRpbmdzIjp7IiRpZCI6IjE0NTE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QbGFubmVkTW9kdWxlRW5hYmxlZCI6ZmFsc2UsIk9sZEZpeGVkSW50ZXJ2YWxzUmVuZGVyaW5nU3RyYXRlZ3lVc2VkQmVmb3Jl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4 Kick-off"/>
  <p:tag name="OTLDATE" val="2025-10-23T23:59:00.0000000"/>
  <p:tag name="OTLBASELINEDATE" val="2025-10-23T23:59:00.000000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DI2023 Kick-off"/>
  <p:tag name="OTLDATE" val="2025-12-16T23:59:00.0000000"/>
  <p:tag name="OTLBASELINEDATE" val="2025-12-16T23:59:00.000000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5 Kick-off"/>
  <p:tag name="OTLPOSITIONONTASK" val="None"/>
  <p:tag name="OTLRELATEDTASKID" val="00000000-0000-0000-0000-000000000000"/>
  <p:tag name="OTLDATE" val="2026-01-06T23:59:00.0000000"/>
  <p:tag name="OTLBASELINEDATE" val="2026-01-06T23:59:00.000000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6 Kick-off"/>
  <p:tag name="OTLPOSITIONONTASK" val="None"/>
  <p:tag name="OTLRELATEDTASKID" val="00000000-0000-0000-0000-000000000000"/>
  <p:tag name="OTLDATE" val="2026-01-20T23:59:00.0000000"/>
  <p:tag name="OTLBASELINEDATE" val="2026-01-20T23:59:00.000000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ERAS Kick-off"/>
  <p:tag name="OTLDATE" val="2026-03-10T23:59:00.0000000"/>
  <p:tag name="OTLBASELINEDATE" val="2026-03-10T23:59:00.000000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3 Kick-off"/>
  <p:tag name="OTLDATE" val="2025-10-14T23:59:00.0000000"/>
  <p:tag name="OTLBASELINEDATE" val="2025-10-14T23:59:00.0000000"/>
  <p:tag name="OTLPOSITIONONTASK" val="None"/>
  <p:tag name="OTLRELATEDTASKID" val="00000000-0000-0000-0000-0000000000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Gel"/>
  <p:tag name="OTLTIMEBANDAUTODATERANGE" val="True"/>
  <p:tag name="OTLTIMEBANDSTARTDATE" val="2016-10-01T00:00:00.0000000Z"/>
  <p:tag name="OTLTIMEBANDENDDATE" val="2027-11-30T23:59:00.0000000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DEPENABLED" val="False"/>
  <p:tag name="OTLTIMEBANDWORKINGDAYS" val="Al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2 Completion"/>
  <p:tag name="OTLDATE" val="2025-11-07T23:59:00.0000000"/>
  <p:tag name="OTLBASELINEDATE" val="2025-11-07T23:59:00.0000000"/>
  <p:tag name="OTLPOSITIONONTASK" val="None"/>
  <p:tag name="OTLRELATEDTASKID" val="00000000-0000-0000-0000-00000000000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10"/>
  <p:tag name="OTLDURATIONFORMAT" val="day"/>
  <p:tag name="OTLSTARTDATE" val="2025-09-08T00:00:00.0000000Z"/>
  <p:tag name="OTLBASELINESTARTDATE" val="2025-09-08T00:00:00.0000000"/>
  <p:tag name="OTLENDDATE" val="2025-11-06T23:59:00.0000000Z"/>
  <p:tag name="OTLBASELINEENDDATE" val="2025-11-06T23:59:00.0000000"/>
  <p:tag name="OTLSHAPETHICKNESSTYPE" val="Custom"/>
  <p:tag name="OTLPERCENTAGE" val="1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10"/>
  <p:tag name="OTLDURATIONFORMAT" val="day"/>
  <p:tag name="OTLSTARTDATE" val="2025-10-20T00:00:00.0000000Z"/>
  <p:tag name="OTLENDDATE" val="2025-12-18T23:59:00.0000000Z"/>
  <p:tag name="OTLBASELINESTARTDATE" val="2025-10-20T00:00:00.0000000"/>
  <p:tag name="OTLBASELINEENDDATE" val="2025-12-18T23:59:00.0000000"/>
  <p:tag name="OTLSHAPETHICKNESSTYPE" val="Custom"/>
  <p:tag name="OTLPERCENTAGE" val="1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TARTDATE" val="2025-10-31T00:00:00.0000000Z"/>
  <p:tag name="OTLBASELINESTARTDATE" val="2025-10-31T00:00:00.0000000"/>
  <p:tag name="OTLENDDATE" val="2025-12-29T23:59:00.0000000Z"/>
  <p:tag name="OTLBASELINEENDDATE" val="2025-12-29T23:59:00.0000000"/>
  <p:tag name="OTLSHAPETHICKNESSTYPE" val="Custom"/>
  <p:tag name="OTLPERCENTAGE" val="1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Custom"/>
  <p:tag name="OTLBASELINEENDDATE" val="2026-05-13T23:59:00.0000000"/>
  <p:tag name="OTLBASELINESTARTDATE" val="2026-03-15T00:00:00.0000000"/>
  <p:tag name="OTLSTARTDATE" val="2026-03-15T00:00:00.0000000Z"/>
  <p:tag name="OTLENDDATE" val="2026-05-13T23:59:00.0000000"/>
  <p:tag name="OTLPERCENTAGE" val="7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Custom"/>
  <p:tag name="OTLSTARTDATE" val="2026-02-09T00:00:00.0000000Z"/>
  <p:tag name="OTLENDDATE" val="2026-04-09T23:59:00.0000000Z"/>
  <p:tag name="OTLBASELINESTARTDATE" val="2026-02-09T00:00:00.0000000"/>
  <p:tag name="OTLBASELINEENDDATE" val="2026-04-09T23:59:00.0000000"/>
  <p:tag name="OTLPERCENTAGE" val="1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Custom"/>
  <p:tag name="OTLENDDATE" val="2026-05-31T23:59:00.0000000Z"/>
  <p:tag name="OTLBASELINEENDDATE" val="2026-05-31T23:59:00.0000000"/>
  <p:tag name="OTLBASELINESTARTDATE" val="2026-04-02T00:00:00.0000000"/>
  <p:tag name="OTLPERCENTAGE" val="10"/>
  <p:tag name="OTLSTARTDATE" val="2026-04-02T00:00:00.0000000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10"/>
  <p:tag name="OTLDURATIONFORMAT" val="day"/>
  <p:tag name="OTLSHAPETHICKNESSTYPE" val="Custom"/>
  <p:tag name="OTLENDDATE" val="2026-06-15T23:59:00.0000000Z"/>
  <p:tag name="OTLBASELINEENDDATE" val="2026-06-15T23:59:00.0000000"/>
  <p:tag name="OTLBASELINESTARTDATE" val="2026-04-17T00:00:00.0000000"/>
  <p:tag name="OTLSTARTDATE" val="2026-04-17T00:00:00.0000000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808DA9"/>
        </a:solidFill>
        <a:ln w="19050" cap="flat" cmpd="sng" algn="ctr">
          <a:noFill/>
          <a:prstDash val="solid"/>
          <a:miter lim="800000"/>
        </a:ln>
        <a:effectLst/>
        <a:scene3d>
          <a:camera prst="orthographicFront"/>
          <a:lightRig rig="balanced" dir="t">
            <a:rot lat="0" lon="0" rev="8700000"/>
          </a:lightRig>
        </a:scene3d>
        <a:sp3d>
          <a:bevelT w="165100" h="12700"/>
        </a:sp3d>
        <a:extLst>
          <a:ext uri="{91240B29-F687-4F45-9708-019B960494DF}">
            <a14:hiddenLine xmlns:a14="http://schemas.microsoft.com/office/drawing/2010/main" w="19050" cap="flat" cmpd="sng" algn="ctr">
              <a:solidFill>
                <a:schemeClr val="accent1">
                  <a:shade val="15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2462c74-252a-40f3-94ee-5a25abdf097a}" enabled="1" method="Standard" siteId="{3230926a-71b7-4370-a137-197badc066a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5630</TotalTime>
  <Words>143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Todd Pence</dc:creator>
  <cp:lastModifiedBy>Dara Solomon</cp:lastModifiedBy>
  <cp:revision>101</cp:revision>
  <dcterms:created xsi:type="dcterms:W3CDTF">2025-07-30T14:33:50Z</dcterms:created>
  <dcterms:modified xsi:type="dcterms:W3CDTF">2026-04-13T16:03:37Z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SPP Internal Only</vt:lpwstr>
  </property>
</Properties>
</file>